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37"/>
  </p:notesMasterIdLst>
  <p:sldIdLst>
    <p:sldId id="256" r:id="rId2"/>
    <p:sldId id="258" r:id="rId3"/>
    <p:sldId id="290" r:id="rId4"/>
    <p:sldId id="288" r:id="rId5"/>
    <p:sldId id="298" r:id="rId6"/>
    <p:sldId id="289" r:id="rId7"/>
    <p:sldId id="287" r:id="rId8"/>
    <p:sldId id="305" r:id="rId9"/>
    <p:sldId id="304" r:id="rId10"/>
    <p:sldId id="303" r:id="rId11"/>
    <p:sldId id="293" r:id="rId12"/>
    <p:sldId id="301" r:id="rId13"/>
    <p:sldId id="300" r:id="rId14"/>
    <p:sldId id="269" r:id="rId15"/>
    <p:sldId id="297" r:id="rId16"/>
    <p:sldId id="286" r:id="rId17"/>
    <p:sldId id="276" r:id="rId18"/>
    <p:sldId id="277" r:id="rId19"/>
    <p:sldId id="282" r:id="rId20"/>
    <p:sldId id="274" r:id="rId21"/>
    <p:sldId id="279" r:id="rId22"/>
    <p:sldId id="306" r:id="rId23"/>
    <p:sldId id="284" r:id="rId24"/>
    <p:sldId id="275" r:id="rId25"/>
    <p:sldId id="280" r:id="rId26"/>
    <p:sldId id="281" r:id="rId27"/>
    <p:sldId id="278" r:id="rId28"/>
    <p:sldId id="270" r:id="rId29"/>
    <p:sldId id="295" r:id="rId30"/>
    <p:sldId id="294" r:id="rId31"/>
    <p:sldId id="272" r:id="rId32"/>
    <p:sldId id="273" r:id="rId33"/>
    <p:sldId id="291" r:id="rId34"/>
    <p:sldId id="299" r:id="rId35"/>
    <p:sldId id="2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Agostinho" initials="EA" lastIdx="7" clrIdx="0">
    <p:extLst>
      <p:ext uri="{19B8F6BF-5375-455C-9EA6-DF929625EA0E}">
        <p15:presenceInfo xmlns:p15="http://schemas.microsoft.com/office/powerpoint/2012/main" userId="9bcb2fc6d4585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19C34-0CD4-4159-800C-1833781DD7DB}" v="76" dt="2023-04-25T13:38:35.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autoAdjust="0"/>
  </p:normalViewPr>
  <p:slideViewPr>
    <p:cSldViewPr snapToGrid="0">
      <p:cViewPr varScale="1">
        <p:scale>
          <a:sx n="152" d="100"/>
          <a:sy n="152" d="100"/>
        </p:scale>
        <p:origin x="648" y="104"/>
      </p:cViewPr>
      <p:guideLst/>
    </p:cSldViewPr>
  </p:slideViewPr>
  <p:outlineViewPr>
    <p:cViewPr>
      <p:scale>
        <a:sx n="33" d="100"/>
        <a:sy n="33" d="100"/>
      </p:scale>
      <p:origin x="0" y="-38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 Le" userId="55fda33f-032b-4771-9128-51142dc86aec" providerId="ADAL" clId="{4D919C34-0CD4-4159-800C-1833781DD7DB}"/>
    <pc:docChg chg="undo custSel addSld delSld modSld sldOrd">
      <pc:chgData name="Phung Le" userId="55fda33f-032b-4771-9128-51142dc86aec" providerId="ADAL" clId="{4D919C34-0CD4-4159-800C-1833781DD7DB}" dt="2023-04-25T13:38:40.563" v="5865" actId="2696"/>
      <pc:docMkLst>
        <pc:docMk/>
      </pc:docMkLst>
      <pc:sldChg chg="addSp delSp modSp mod delDesignElem modNotesTx">
        <pc:chgData name="Phung Le" userId="55fda33f-032b-4771-9128-51142dc86aec" providerId="ADAL" clId="{4D919C34-0CD4-4159-800C-1833781DD7DB}" dt="2023-04-24T10:54:35.881" v="5222" actId="20577"/>
        <pc:sldMkLst>
          <pc:docMk/>
          <pc:sldMk cId="2965399051" sldId="256"/>
        </pc:sldMkLst>
        <pc:spChg chg="mod">
          <ac:chgData name="Phung Le" userId="55fda33f-032b-4771-9128-51142dc86aec" providerId="ADAL" clId="{4D919C34-0CD4-4159-800C-1833781DD7DB}" dt="2023-04-18T23:16:01.705" v="3105" actId="207"/>
          <ac:spMkLst>
            <pc:docMk/>
            <pc:sldMk cId="2965399051" sldId="256"/>
            <ac:spMk id="2" creationId="{789FEC3C-25CB-4C38-AEE6-82B33B787B9A}"/>
          </ac:spMkLst>
        </pc:spChg>
        <pc:spChg chg="mod">
          <ac:chgData name="Phung Le" userId="55fda33f-032b-4771-9128-51142dc86aec" providerId="ADAL" clId="{4D919C34-0CD4-4159-800C-1833781DD7DB}" dt="2023-04-18T23:16:20.173" v="3107" actId="207"/>
          <ac:spMkLst>
            <pc:docMk/>
            <pc:sldMk cId="2965399051" sldId="256"/>
            <ac:spMk id="3" creationId="{99649F9C-4469-48E9-A717-5E7EB3D5912A}"/>
          </ac:spMkLst>
        </pc:spChg>
        <pc:spChg chg="del">
          <ac:chgData name="Phung Le" userId="55fda33f-032b-4771-9128-51142dc86aec" providerId="ADAL" clId="{4D919C34-0CD4-4159-800C-1833781DD7DB}" dt="2023-04-11T13:12:43.339" v="1034"/>
          <ac:spMkLst>
            <pc:docMk/>
            <pc:sldMk cId="2965399051" sldId="256"/>
            <ac:spMk id="60" creationId="{2A0E4E09-FC02-4ADC-951A-3FFA90B6FE39}"/>
          </ac:spMkLst>
        </pc:spChg>
        <pc:picChg chg="add del">
          <ac:chgData name="Phung Le" userId="55fda33f-032b-4771-9128-51142dc86aec" providerId="ADAL" clId="{4D919C34-0CD4-4159-800C-1833781DD7DB}" dt="2023-04-17T22:52:17.210" v="1629" actId="21"/>
          <ac:picMkLst>
            <pc:docMk/>
            <pc:sldMk cId="2965399051" sldId="256"/>
            <ac:picMk id="6" creationId="{EFB1F547-8BC0-4395-B735-8D9B6B9264AD}"/>
          </ac:picMkLst>
        </pc:picChg>
        <pc:picChg chg="add del mod">
          <ac:chgData name="Phung Le" userId="55fda33f-032b-4771-9128-51142dc86aec" providerId="ADAL" clId="{4D919C34-0CD4-4159-800C-1833781DD7DB}" dt="2023-04-17T22:52:17.909" v="1631" actId="931"/>
          <ac:picMkLst>
            <pc:docMk/>
            <pc:sldMk cId="2965399051" sldId="256"/>
            <ac:picMk id="7" creationId="{D027103A-3F82-790D-F837-78502D3CCB5E}"/>
          </ac:picMkLst>
        </pc:picChg>
        <pc:picChg chg="del">
          <ac:chgData name="Phung Le" userId="55fda33f-032b-4771-9128-51142dc86aec" providerId="ADAL" clId="{4D919C34-0CD4-4159-800C-1833781DD7DB}" dt="2023-04-11T13:12:43.339" v="1034"/>
          <ac:picMkLst>
            <pc:docMk/>
            <pc:sldMk cId="2965399051" sldId="256"/>
            <ac:picMk id="62" creationId="{24F266AD-725B-4A9D-B448-4C000F95CB47}"/>
          </ac:picMkLst>
        </pc:picChg>
      </pc:sldChg>
      <pc:sldChg chg="addSp delSp modSp mod delDesignElem">
        <pc:chgData name="Phung Le" userId="55fda33f-032b-4771-9128-51142dc86aec" providerId="ADAL" clId="{4D919C34-0CD4-4159-800C-1833781DD7DB}" dt="2023-04-18T23:18:28.477" v="3141" actId="255"/>
        <pc:sldMkLst>
          <pc:docMk/>
          <pc:sldMk cId="1274734035" sldId="258"/>
        </pc:sldMkLst>
        <pc:spChg chg="add del mod">
          <ac:chgData name="Phung Le" userId="55fda33f-032b-4771-9128-51142dc86aec" providerId="ADAL" clId="{4D919C34-0CD4-4159-800C-1833781DD7DB}" dt="2023-04-18T19:54:44.278" v="2653" actId="478"/>
          <ac:spMkLst>
            <pc:docMk/>
            <pc:sldMk cId="1274734035" sldId="258"/>
            <ac:spMk id="3" creationId="{9D2BFA7C-4DD4-A274-7B85-C69F6AEE67A7}"/>
          </ac:spMkLst>
        </pc:spChg>
        <pc:spChg chg="add del mod">
          <ac:chgData name="Phung Le" userId="55fda33f-032b-4771-9128-51142dc86aec" providerId="ADAL" clId="{4D919C34-0CD4-4159-800C-1833781DD7DB}" dt="2023-04-18T19:54:42.616" v="2652"/>
          <ac:spMkLst>
            <pc:docMk/>
            <pc:sldMk cId="1274734035" sldId="258"/>
            <ac:spMk id="4" creationId="{D7169E0C-FBBE-5C6A-E8C8-810A013C2310}"/>
          </ac:spMkLst>
        </pc:spChg>
        <pc:spChg chg="add mod">
          <ac:chgData name="Phung Le" userId="55fda33f-032b-4771-9128-51142dc86aec" providerId="ADAL" clId="{4D919C34-0CD4-4159-800C-1833781DD7DB}" dt="2023-04-18T19:54:53.536" v="2660" actId="20577"/>
          <ac:spMkLst>
            <pc:docMk/>
            <pc:sldMk cId="1274734035" sldId="258"/>
            <ac:spMk id="5" creationId="{9EDA5156-DBD4-933C-A424-21946C39899B}"/>
          </ac:spMkLst>
        </pc:spChg>
        <pc:spChg chg="add del mod">
          <ac:chgData name="Phung Le" userId="55fda33f-032b-4771-9128-51142dc86aec" providerId="ADAL" clId="{4D919C34-0CD4-4159-800C-1833781DD7DB}" dt="2023-04-18T19:56:47.984" v="2676" actId="478"/>
          <ac:spMkLst>
            <pc:docMk/>
            <pc:sldMk cId="1274734035" sldId="258"/>
            <ac:spMk id="9" creationId="{61DA84CA-4C15-3E79-9832-A389ED856C12}"/>
          </ac:spMkLst>
        </pc:spChg>
        <pc:spChg chg="add mod">
          <ac:chgData name="Phung Le" userId="55fda33f-032b-4771-9128-51142dc86aec" providerId="ADAL" clId="{4D919C34-0CD4-4159-800C-1833781DD7DB}" dt="2023-04-18T23:18:28.477" v="3141" actId="255"/>
          <ac:spMkLst>
            <pc:docMk/>
            <pc:sldMk cId="1274734035" sldId="258"/>
            <ac:spMk id="10" creationId="{3D4D899A-8D20-518C-A5AF-FF0D7C598FAA}"/>
          </ac:spMkLst>
        </pc:spChg>
        <pc:spChg chg="del mod">
          <ac:chgData name="Phung Le" userId="55fda33f-032b-4771-9128-51142dc86aec" providerId="ADAL" clId="{4D919C34-0CD4-4159-800C-1833781DD7DB}" dt="2023-04-18T19:56:45.077" v="2675" actId="478"/>
          <ac:spMkLst>
            <pc:docMk/>
            <pc:sldMk cId="1274734035" sldId="258"/>
            <ac:spMk id="23" creationId="{66C814F8-E5BA-438D-B699-0345781FBD22}"/>
          </ac:spMkLst>
        </pc:spChg>
        <pc:spChg chg="del">
          <ac:chgData name="Phung Le" userId="55fda33f-032b-4771-9128-51142dc86aec" providerId="ADAL" clId="{4D919C34-0CD4-4159-800C-1833781DD7DB}" dt="2023-04-11T13:12:43.339" v="1034"/>
          <ac:spMkLst>
            <pc:docMk/>
            <pc:sldMk cId="1274734035" sldId="258"/>
            <ac:spMk id="28" creationId="{907EF6B7-1338-4443-8C46-6A318D952DFD}"/>
          </ac:spMkLst>
        </pc:spChg>
        <pc:spChg chg="del">
          <ac:chgData name="Phung Le" userId="55fda33f-032b-4771-9128-51142dc86aec" providerId="ADAL" clId="{4D919C34-0CD4-4159-800C-1833781DD7DB}" dt="2023-04-11T13:12:43.339" v="1034"/>
          <ac:spMkLst>
            <pc:docMk/>
            <pc:sldMk cId="1274734035" sldId="258"/>
            <ac:spMk id="30" creationId="{DAAE4CDD-124C-4DCF-9584-B6033B545DD5}"/>
          </ac:spMkLst>
        </pc:spChg>
        <pc:spChg chg="del">
          <ac:chgData name="Phung Le" userId="55fda33f-032b-4771-9128-51142dc86aec" providerId="ADAL" clId="{4D919C34-0CD4-4159-800C-1833781DD7DB}" dt="2023-04-11T13:12:43.339" v="1034"/>
          <ac:spMkLst>
            <pc:docMk/>
            <pc:sldMk cId="1274734035" sldId="258"/>
            <ac:spMk id="32" creationId="{081E4A58-353D-44AE-B2FC-2A74E2E400F7}"/>
          </ac:spMkLst>
        </pc:spChg>
        <pc:picChg chg="add mod">
          <ac:chgData name="Phung Le" userId="55fda33f-032b-4771-9128-51142dc86aec" providerId="ADAL" clId="{4D919C34-0CD4-4159-800C-1833781DD7DB}" dt="2023-04-18T19:55:46.351" v="2667" actId="1076"/>
          <ac:picMkLst>
            <pc:docMk/>
            <pc:sldMk cId="1274734035" sldId="258"/>
            <ac:picMk id="7" creationId="{D2684877-902B-D00B-3B8E-60D3E01F8889}"/>
          </ac:picMkLst>
        </pc:picChg>
      </pc:sldChg>
      <pc:sldChg chg="delSp modSp del mod ord delDesignElem">
        <pc:chgData name="Phung Le" userId="55fda33f-032b-4771-9128-51142dc86aec" providerId="ADAL" clId="{4D919C34-0CD4-4159-800C-1833781DD7DB}" dt="2023-04-18T23:09:02.936" v="3093" actId="2696"/>
        <pc:sldMkLst>
          <pc:docMk/>
          <pc:sldMk cId="4184223252" sldId="267"/>
        </pc:sldMkLst>
        <pc:spChg chg="mod">
          <ac:chgData name="Phung Le" userId="55fda33f-032b-4771-9128-51142dc86aec" providerId="ADAL" clId="{4D919C34-0CD4-4159-800C-1833781DD7DB}" dt="2023-04-18T18:36:13.214" v="2475" actId="1076"/>
          <ac:spMkLst>
            <pc:docMk/>
            <pc:sldMk cId="4184223252" sldId="267"/>
            <ac:spMk id="23" creationId="{66C814F8-E5BA-438D-B699-0345781FBD22}"/>
          </ac:spMkLst>
        </pc:spChg>
        <pc:spChg chg="del">
          <ac:chgData name="Phung Le" userId="55fda33f-032b-4771-9128-51142dc86aec" providerId="ADAL" clId="{4D919C34-0CD4-4159-800C-1833781DD7DB}" dt="2023-04-11T13:12:43.339" v="1034"/>
          <ac:spMkLst>
            <pc:docMk/>
            <pc:sldMk cId="4184223252" sldId="267"/>
            <ac:spMk id="28" creationId="{907EF6B7-1338-4443-8C46-6A318D952DFD}"/>
          </ac:spMkLst>
        </pc:spChg>
        <pc:spChg chg="del">
          <ac:chgData name="Phung Le" userId="55fda33f-032b-4771-9128-51142dc86aec" providerId="ADAL" clId="{4D919C34-0CD4-4159-800C-1833781DD7DB}" dt="2023-04-11T13:12:43.339" v="1034"/>
          <ac:spMkLst>
            <pc:docMk/>
            <pc:sldMk cId="4184223252" sldId="267"/>
            <ac:spMk id="30" creationId="{DAAE4CDD-124C-4DCF-9584-B6033B545DD5}"/>
          </ac:spMkLst>
        </pc:spChg>
        <pc:spChg chg="del">
          <ac:chgData name="Phung Le" userId="55fda33f-032b-4771-9128-51142dc86aec" providerId="ADAL" clId="{4D919C34-0CD4-4159-800C-1833781DD7DB}" dt="2023-04-11T13:12:43.339" v="1034"/>
          <ac:spMkLst>
            <pc:docMk/>
            <pc:sldMk cId="4184223252" sldId="267"/>
            <ac:spMk id="32" creationId="{081E4A58-353D-44AE-B2FC-2A74E2E400F7}"/>
          </ac:spMkLst>
        </pc:spChg>
      </pc:sldChg>
      <pc:sldChg chg="delSp modSp del mod delDesignElem">
        <pc:chgData name="Phung Le" userId="55fda33f-032b-4771-9128-51142dc86aec" providerId="ADAL" clId="{4D919C34-0CD4-4159-800C-1833781DD7DB}" dt="2023-04-18T23:08:04.956" v="3089" actId="2696"/>
        <pc:sldMkLst>
          <pc:docMk/>
          <pc:sldMk cId="2477152673" sldId="268"/>
        </pc:sldMkLst>
        <pc:spChg chg="mod">
          <ac:chgData name="Phung Le" userId="55fda33f-032b-4771-9128-51142dc86aec" providerId="ADAL" clId="{4D919C34-0CD4-4159-800C-1833781DD7DB}" dt="2023-04-09T04:03:52.967" v="946" actId="20577"/>
          <ac:spMkLst>
            <pc:docMk/>
            <pc:sldMk cId="2477152673" sldId="268"/>
            <ac:spMk id="23" creationId="{66C814F8-E5BA-438D-B699-0345781FBD22}"/>
          </ac:spMkLst>
        </pc:spChg>
        <pc:spChg chg="del">
          <ac:chgData name="Phung Le" userId="55fda33f-032b-4771-9128-51142dc86aec" providerId="ADAL" clId="{4D919C34-0CD4-4159-800C-1833781DD7DB}" dt="2023-04-11T13:12:43.339" v="1034"/>
          <ac:spMkLst>
            <pc:docMk/>
            <pc:sldMk cId="2477152673" sldId="268"/>
            <ac:spMk id="28" creationId="{907EF6B7-1338-4443-8C46-6A318D952DFD}"/>
          </ac:spMkLst>
        </pc:spChg>
        <pc:spChg chg="del">
          <ac:chgData name="Phung Le" userId="55fda33f-032b-4771-9128-51142dc86aec" providerId="ADAL" clId="{4D919C34-0CD4-4159-800C-1833781DD7DB}" dt="2023-04-11T13:12:43.339" v="1034"/>
          <ac:spMkLst>
            <pc:docMk/>
            <pc:sldMk cId="2477152673" sldId="268"/>
            <ac:spMk id="30" creationId="{DAAE4CDD-124C-4DCF-9584-B6033B545DD5}"/>
          </ac:spMkLst>
        </pc:spChg>
        <pc:spChg chg="del">
          <ac:chgData name="Phung Le" userId="55fda33f-032b-4771-9128-51142dc86aec" providerId="ADAL" clId="{4D919C34-0CD4-4159-800C-1833781DD7DB}" dt="2023-04-11T13:12:43.339" v="1034"/>
          <ac:spMkLst>
            <pc:docMk/>
            <pc:sldMk cId="2477152673" sldId="268"/>
            <ac:spMk id="32" creationId="{081E4A58-353D-44AE-B2FC-2A74E2E400F7}"/>
          </ac:spMkLst>
        </pc:spChg>
      </pc:sldChg>
      <pc:sldChg chg="addSp delSp modSp mod ord delDesignElem">
        <pc:chgData name="Phung Le" userId="55fda33f-032b-4771-9128-51142dc86aec" providerId="ADAL" clId="{4D919C34-0CD4-4159-800C-1833781DD7DB}" dt="2023-04-24T13:30:31.885" v="5504"/>
        <pc:sldMkLst>
          <pc:docMk/>
          <pc:sldMk cId="2137017087" sldId="269"/>
        </pc:sldMkLst>
        <pc:spChg chg="add mod">
          <ac:chgData name="Phung Le" userId="55fda33f-032b-4771-9128-51142dc86aec" providerId="ADAL" clId="{4D919C34-0CD4-4159-800C-1833781DD7DB}" dt="2023-04-24T02:26:31.874" v="4170" actId="20577"/>
          <ac:spMkLst>
            <pc:docMk/>
            <pc:sldMk cId="2137017087" sldId="269"/>
            <ac:spMk id="4" creationId="{DB12951F-04B5-02BC-D526-9023E635AEBE}"/>
          </ac:spMkLst>
        </pc:spChg>
        <pc:spChg chg="del">
          <ac:chgData name="Phung Le" userId="55fda33f-032b-4771-9128-51142dc86aec" providerId="ADAL" clId="{4D919C34-0CD4-4159-800C-1833781DD7DB}" dt="2023-04-11T13:12:43.339" v="1034"/>
          <ac:spMkLst>
            <pc:docMk/>
            <pc:sldMk cId="2137017087" sldId="269"/>
            <ac:spMk id="28" creationId="{907EF6B7-1338-4443-8C46-6A318D952DFD}"/>
          </ac:spMkLst>
        </pc:spChg>
        <pc:spChg chg="del">
          <ac:chgData name="Phung Le" userId="55fda33f-032b-4771-9128-51142dc86aec" providerId="ADAL" clId="{4D919C34-0CD4-4159-800C-1833781DD7DB}" dt="2023-04-11T13:12:43.339" v="1034"/>
          <ac:spMkLst>
            <pc:docMk/>
            <pc:sldMk cId="2137017087" sldId="269"/>
            <ac:spMk id="30" creationId="{DAAE4CDD-124C-4DCF-9584-B6033B545DD5}"/>
          </ac:spMkLst>
        </pc:spChg>
        <pc:spChg chg="del">
          <ac:chgData name="Phung Le" userId="55fda33f-032b-4771-9128-51142dc86aec" providerId="ADAL" clId="{4D919C34-0CD4-4159-800C-1833781DD7DB}" dt="2023-04-11T13:12:43.339" v="1034"/>
          <ac:spMkLst>
            <pc:docMk/>
            <pc:sldMk cId="2137017087" sldId="269"/>
            <ac:spMk id="32" creationId="{081E4A58-353D-44AE-B2FC-2A74E2E400F7}"/>
          </ac:spMkLst>
        </pc:spChg>
        <pc:graphicFrameChg chg="mod modGraphic">
          <ac:chgData name="Phung Le" userId="55fda33f-032b-4771-9128-51142dc86aec" providerId="ADAL" clId="{4D919C34-0CD4-4159-800C-1833781DD7DB}" dt="2023-04-24T02:27:12.761" v="4175" actId="20577"/>
          <ac:graphicFrameMkLst>
            <pc:docMk/>
            <pc:sldMk cId="2137017087" sldId="269"/>
            <ac:graphicFrameMk id="3" creationId="{14367EAD-B2BA-C149-A161-5F64E56459D9}"/>
          </ac:graphicFrameMkLst>
        </pc:graphicFrameChg>
      </pc:sldChg>
      <pc:sldChg chg="delSp modSp mod ord delDesignElem">
        <pc:chgData name="Phung Le" userId="55fda33f-032b-4771-9128-51142dc86aec" providerId="ADAL" clId="{4D919C34-0CD4-4159-800C-1833781DD7DB}" dt="2023-04-24T02:29:49.407" v="4187"/>
        <pc:sldMkLst>
          <pc:docMk/>
          <pc:sldMk cId="2990297980" sldId="270"/>
        </pc:sldMkLst>
        <pc:spChg chg="mod">
          <ac:chgData name="Phung Le" userId="55fda33f-032b-4771-9128-51142dc86aec" providerId="ADAL" clId="{4D919C34-0CD4-4159-800C-1833781DD7DB}" dt="2023-04-18T23:10:49.082" v="3098" actId="1076"/>
          <ac:spMkLst>
            <pc:docMk/>
            <pc:sldMk cId="2990297980" sldId="270"/>
            <ac:spMk id="23" creationId="{66C814F8-E5BA-438D-B699-0345781FBD22}"/>
          </ac:spMkLst>
        </pc:spChg>
        <pc:spChg chg="del">
          <ac:chgData name="Phung Le" userId="55fda33f-032b-4771-9128-51142dc86aec" providerId="ADAL" clId="{4D919C34-0CD4-4159-800C-1833781DD7DB}" dt="2023-04-11T13:12:43.339" v="1034"/>
          <ac:spMkLst>
            <pc:docMk/>
            <pc:sldMk cId="2990297980" sldId="270"/>
            <ac:spMk id="28" creationId="{907EF6B7-1338-4443-8C46-6A318D952DFD}"/>
          </ac:spMkLst>
        </pc:spChg>
        <pc:spChg chg="del">
          <ac:chgData name="Phung Le" userId="55fda33f-032b-4771-9128-51142dc86aec" providerId="ADAL" clId="{4D919C34-0CD4-4159-800C-1833781DD7DB}" dt="2023-04-11T13:12:43.339" v="1034"/>
          <ac:spMkLst>
            <pc:docMk/>
            <pc:sldMk cId="2990297980" sldId="270"/>
            <ac:spMk id="30" creationId="{DAAE4CDD-124C-4DCF-9584-B6033B545DD5}"/>
          </ac:spMkLst>
        </pc:spChg>
        <pc:spChg chg="del">
          <ac:chgData name="Phung Le" userId="55fda33f-032b-4771-9128-51142dc86aec" providerId="ADAL" clId="{4D919C34-0CD4-4159-800C-1833781DD7DB}" dt="2023-04-11T13:12:43.339" v="1034"/>
          <ac:spMkLst>
            <pc:docMk/>
            <pc:sldMk cId="2990297980" sldId="270"/>
            <ac:spMk id="32" creationId="{081E4A58-353D-44AE-B2FC-2A74E2E400F7}"/>
          </ac:spMkLst>
        </pc:spChg>
      </pc:sldChg>
      <pc:sldChg chg="addSp delSp modSp mod ord delDesignElem">
        <pc:chgData name="Phung Le" userId="55fda33f-032b-4771-9128-51142dc86aec" providerId="ADAL" clId="{4D919C34-0CD4-4159-800C-1833781DD7DB}" dt="2023-04-23T19:28:39.092" v="4047"/>
        <pc:sldMkLst>
          <pc:docMk/>
          <pc:sldMk cId="2259877476" sldId="271"/>
        </pc:sldMkLst>
        <pc:spChg chg="add del mod">
          <ac:chgData name="Phung Le" userId="55fda33f-032b-4771-9128-51142dc86aec" providerId="ADAL" clId="{4D919C34-0CD4-4159-800C-1833781DD7DB}" dt="2023-04-18T20:03:12.022" v="2683" actId="21"/>
          <ac:spMkLst>
            <pc:docMk/>
            <pc:sldMk cId="2259877476" sldId="271"/>
            <ac:spMk id="3" creationId="{56AE912F-AC41-84AF-2D70-2C3397D1EAED}"/>
          </ac:spMkLst>
        </pc:spChg>
        <pc:spChg chg="mod">
          <ac:chgData name="Phung Le" userId="55fda33f-032b-4771-9128-51142dc86aec" providerId="ADAL" clId="{4D919C34-0CD4-4159-800C-1833781DD7DB}" dt="2023-04-18T18:35:33.295" v="2474" actId="1076"/>
          <ac:spMkLst>
            <pc:docMk/>
            <pc:sldMk cId="2259877476" sldId="271"/>
            <ac:spMk id="23" creationId="{66C814F8-E5BA-438D-B699-0345781FBD22}"/>
          </ac:spMkLst>
        </pc:spChg>
        <pc:spChg chg="del">
          <ac:chgData name="Phung Le" userId="55fda33f-032b-4771-9128-51142dc86aec" providerId="ADAL" clId="{4D919C34-0CD4-4159-800C-1833781DD7DB}" dt="2023-04-11T13:12:43.339" v="1034"/>
          <ac:spMkLst>
            <pc:docMk/>
            <pc:sldMk cId="2259877476" sldId="271"/>
            <ac:spMk id="28" creationId="{907EF6B7-1338-4443-8C46-6A318D952DFD}"/>
          </ac:spMkLst>
        </pc:spChg>
        <pc:spChg chg="del">
          <ac:chgData name="Phung Le" userId="55fda33f-032b-4771-9128-51142dc86aec" providerId="ADAL" clId="{4D919C34-0CD4-4159-800C-1833781DD7DB}" dt="2023-04-11T13:12:43.339" v="1034"/>
          <ac:spMkLst>
            <pc:docMk/>
            <pc:sldMk cId="2259877476" sldId="271"/>
            <ac:spMk id="30" creationId="{DAAE4CDD-124C-4DCF-9584-B6033B545DD5}"/>
          </ac:spMkLst>
        </pc:spChg>
        <pc:spChg chg="del">
          <ac:chgData name="Phung Le" userId="55fda33f-032b-4771-9128-51142dc86aec" providerId="ADAL" clId="{4D919C34-0CD4-4159-800C-1833781DD7DB}" dt="2023-04-11T13:12:43.339" v="1034"/>
          <ac:spMkLst>
            <pc:docMk/>
            <pc:sldMk cId="2259877476" sldId="271"/>
            <ac:spMk id="32" creationId="{081E4A58-353D-44AE-B2FC-2A74E2E400F7}"/>
          </ac:spMkLst>
        </pc:spChg>
      </pc:sldChg>
      <pc:sldChg chg="ord">
        <pc:chgData name="Phung Le" userId="55fda33f-032b-4771-9128-51142dc86aec" providerId="ADAL" clId="{4D919C34-0CD4-4159-800C-1833781DD7DB}" dt="2023-04-19T02:56:46.343" v="3237"/>
        <pc:sldMkLst>
          <pc:docMk/>
          <pc:sldMk cId="741275329" sldId="272"/>
        </pc:sldMkLst>
      </pc:sldChg>
      <pc:sldChg chg="ord">
        <pc:chgData name="Phung Le" userId="55fda33f-032b-4771-9128-51142dc86aec" providerId="ADAL" clId="{4D919C34-0CD4-4159-800C-1833781DD7DB}" dt="2023-04-19T02:56:54.458" v="3239"/>
        <pc:sldMkLst>
          <pc:docMk/>
          <pc:sldMk cId="3519575042" sldId="273"/>
        </pc:sldMkLst>
      </pc:sldChg>
      <pc:sldChg chg="addSp delSp modSp mod ord delDesignElem">
        <pc:chgData name="Phung Le" userId="55fda33f-032b-4771-9128-51142dc86aec" providerId="ADAL" clId="{4D919C34-0CD4-4159-800C-1833781DD7DB}" dt="2023-04-24T02:23:34.728" v="4136" actId="20577"/>
        <pc:sldMkLst>
          <pc:docMk/>
          <pc:sldMk cId="423291787" sldId="274"/>
        </pc:sldMkLst>
        <pc:spChg chg="del mod">
          <ac:chgData name="Phung Le" userId="55fda33f-032b-4771-9128-51142dc86aec" providerId="ADAL" clId="{4D919C34-0CD4-4159-800C-1833781DD7DB}" dt="2023-04-23T20:27:40.810" v="4087" actId="478"/>
          <ac:spMkLst>
            <pc:docMk/>
            <pc:sldMk cId="423291787" sldId="274"/>
            <ac:spMk id="2" creationId="{ECDE88F4-322B-477C-97A1-9C0872D75903}"/>
          </ac:spMkLst>
        </pc:spChg>
        <pc:spChg chg="add mod">
          <ac:chgData name="Phung Le" userId="55fda33f-032b-4771-9128-51142dc86aec" providerId="ADAL" clId="{4D919C34-0CD4-4159-800C-1833781DD7DB}" dt="2023-04-23T20:27:09.842" v="4085" actId="20577"/>
          <ac:spMkLst>
            <pc:docMk/>
            <pc:sldMk cId="423291787" sldId="274"/>
            <ac:spMk id="3" creationId="{23375296-4855-A7B6-83A2-C112DCFAEB18}"/>
          </ac:spMkLst>
        </pc:spChg>
        <pc:spChg chg="add del mod">
          <ac:chgData name="Phung Le" userId="55fda33f-032b-4771-9128-51142dc86aec" providerId="ADAL" clId="{4D919C34-0CD4-4159-800C-1833781DD7DB}" dt="2023-04-23T20:27:51.006" v="4088" actId="478"/>
          <ac:spMkLst>
            <pc:docMk/>
            <pc:sldMk cId="423291787" sldId="274"/>
            <ac:spMk id="5" creationId="{D1B04A58-5A67-1ED7-511B-630D1B49F047}"/>
          </ac:spMkLst>
        </pc:spChg>
        <pc:spChg chg="mod">
          <ac:chgData name="Phung Le" userId="55fda33f-032b-4771-9128-51142dc86aec" providerId="ADAL" clId="{4D919C34-0CD4-4159-800C-1833781DD7DB}" dt="2023-04-24T02:23:34.728" v="4136" actId="20577"/>
          <ac:spMkLst>
            <pc:docMk/>
            <pc:sldMk cId="423291787" sldId="274"/>
            <ac:spMk id="23" creationId="{66C814F8-E5BA-438D-B699-0345781FBD22}"/>
          </ac:spMkLst>
        </pc:spChg>
        <pc:spChg chg="del">
          <ac:chgData name="Phung Le" userId="55fda33f-032b-4771-9128-51142dc86aec" providerId="ADAL" clId="{4D919C34-0CD4-4159-800C-1833781DD7DB}" dt="2023-04-11T13:12:43.339" v="1034"/>
          <ac:spMkLst>
            <pc:docMk/>
            <pc:sldMk cId="423291787" sldId="274"/>
            <ac:spMk id="28" creationId="{907EF6B7-1338-4443-8C46-6A318D952DFD}"/>
          </ac:spMkLst>
        </pc:spChg>
        <pc:spChg chg="del">
          <ac:chgData name="Phung Le" userId="55fda33f-032b-4771-9128-51142dc86aec" providerId="ADAL" clId="{4D919C34-0CD4-4159-800C-1833781DD7DB}" dt="2023-04-11T13:12:43.339" v="1034"/>
          <ac:spMkLst>
            <pc:docMk/>
            <pc:sldMk cId="423291787" sldId="274"/>
            <ac:spMk id="30" creationId="{DAAE4CDD-124C-4DCF-9584-B6033B545DD5}"/>
          </ac:spMkLst>
        </pc:spChg>
        <pc:spChg chg="del">
          <ac:chgData name="Phung Le" userId="55fda33f-032b-4771-9128-51142dc86aec" providerId="ADAL" clId="{4D919C34-0CD4-4159-800C-1833781DD7DB}" dt="2023-04-11T13:12:43.339" v="1034"/>
          <ac:spMkLst>
            <pc:docMk/>
            <pc:sldMk cId="423291787" sldId="274"/>
            <ac:spMk id="32" creationId="{081E4A58-353D-44AE-B2FC-2A74E2E400F7}"/>
          </ac:spMkLst>
        </pc:spChg>
      </pc:sldChg>
      <pc:sldChg chg="delSp modSp mod ord delDesignElem">
        <pc:chgData name="Phung Le" userId="55fda33f-032b-4771-9128-51142dc86aec" providerId="ADAL" clId="{4D919C34-0CD4-4159-800C-1833781DD7DB}" dt="2023-04-24T02:29:35.743" v="4185"/>
        <pc:sldMkLst>
          <pc:docMk/>
          <pc:sldMk cId="574294178" sldId="275"/>
        </pc:sldMkLst>
        <pc:spChg chg="mod">
          <ac:chgData name="Phung Le" userId="55fda33f-032b-4771-9128-51142dc86aec" providerId="ADAL" clId="{4D919C34-0CD4-4159-800C-1833781DD7DB}" dt="2023-04-18T23:10:24.912" v="3097" actId="1076"/>
          <ac:spMkLst>
            <pc:docMk/>
            <pc:sldMk cId="574294178" sldId="275"/>
            <ac:spMk id="23" creationId="{66C814F8-E5BA-438D-B699-0345781FBD22}"/>
          </ac:spMkLst>
        </pc:spChg>
        <pc:spChg chg="del">
          <ac:chgData name="Phung Le" userId="55fda33f-032b-4771-9128-51142dc86aec" providerId="ADAL" clId="{4D919C34-0CD4-4159-800C-1833781DD7DB}" dt="2023-04-11T13:12:43.339" v="1034"/>
          <ac:spMkLst>
            <pc:docMk/>
            <pc:sldMk cId="574294178" sldId="275"/>
            <ac:spMk id="28" creationId="{907EF6B7-1338-4443-8C46-6A318D952DFD}"/>
          </ac:spMkLst>
        </pc:spChg>
        <pc:spChg chg="del">
          <ac:chgData name="Phung Le" userId="55fda33f-032b-4771-9128-51142dc86aec" providerId="ADAL" clId="{4D919C34-0CD4-4159-800C-1833781DD7DB}" dt="2023-04-11T13:12:43.339" v="1034"/>
          <ac:spMkLst>
            <pc:docMk/>
            <pc:sldMk cId="574294178" sldId="275"/>
            <ac:spMk id="30" creationId="{DAAE4CDD-124C-4DCF-9584-B6033B545DD5}"/>
          </ac:spMkLst>
        </pc:spChg>
        <pc:spChg chg="del">
          <ac:chgData name="Phung Le" userId="55fda33f-032b-4771-9128-51142dc86aec" providerId="ADAL" clId="{4D919C34-0CD4-4159-800C-1833781DD7DB}" dt="2023-04-11T13:12:43.339" v="1034"/>
          <ac:spMkLst>
            <pc:docMk/>
            <pc:sldMk cId="574294178" sldId="275"/>
            <ac:spMk id="32" creationId="{081E4A58-353D-44AE-B2FC-2A74E2E400F7}"/>
          </ac:spMkLst>
        </pc:spChg>
      </pc:sldChg>
      <pc:sldChg chg="addSp delSp modSp mod delDesignElem">
        <pc:chgData name="Phung Le" userId="55fda33f-032b-4771-9128-51142dc86aec" providerId="ADAL" clId="{4D919C34-0CD4-4159-800C-1833781DD7DB}" dt="2023-04-19T02:54:41.202" v="3235" actId="478"/>
        <pc:sldMkLst>
          <pc:docMk/>
          <pc:sldMk cId="352256848" sldId="276"/>
        </pc:sldMkLst>
        <pc:spChg chg="del">
          <ac:chgData name="Phung Le" userId="55fda33f-032b-4771-9128-51142dc86aec" providerId="ADAL" clId="{4D919C34-0CD4-4159-800C-1833781DD7DB}" dt="2023-04-19T02:54:24.100" v="3233" actId="478"/>
          <ac:spMkLst>
            <pc:docMk/>
            <pc:sldMk cId="352256848" sldId="276"/>
            <ac:spMk id="2" creationId="{ECDE88F4-322B-477C-97A1-9C0872D75903}"/>
          </ac:spMkLst>
        </pc:spChg>
        <pc:spChg chg="add mod">
          <ac:chgData name="Phung Le" userId="55fda33f-032b-4771-9128-51142dc86aec" providerId="ADAL" clId="{4D919C34-0CD4-4159-800C-1833781DD7DB}" dt="2023-04-19T02:54:04.867" v="3232" actId="20577"/>
          <ac:spMkLst>
            <pc:docMk/>
            <pc:sldMk cId="352256848" sldId="276"/>
            <ac:spMk id="3" creationId="{AC72CB7A-945A-1395-1C2A-627DF8057568}"/>
          </ac:spMkLst>
        </pc:spChg>
        <pc:spChg chg="add del mod">
          <ac:chgData name="Phung Le" userId="55fda33f-032b-4771-9128-51142dc86aec" providerId="ADAL" clId="{4D919C34-0CD4-4159-800C-1833781DD7DB}" dt="2023-04-19T02:54:41.202" v="3235" actId="478"/>
          <ac:spMkLst>
            <pc:docMk/>
            <pc:sldMk cId="352256848" sldId="276"/>
            <ac:spMk id="5" creationId="{B9728511-5838-E395-9504-F3E645A437E0}"/>
          </ac:spMkLst>
        </pc:spChg>
        <pc:spChg chg="mod">
          <ac:chgData name="Phung Le" userId="55fda33f-032b-4771-9128-51142dc86aec" providerId="ADAL" clId="{4D919C34-0CD4-4159-800C-1833781DD7DB}" dt="2023-04-18T23:10:01.196" v="3095" actId="1076"/>
          <ac:spMkLst>
            <pc:docMk/>
            <pc:sldMk cId="352256848" sldId="276"/>
            <ac:spMk id="23" creationId="{66C814F8-E5BA-438D-B699-0345781FBD22}"/>
          </ac:spMkLst>
        </pc:spChg>
        <pc:spChg chg="del">
          <ac:chgData name="Phung Le" userId="55fda33f-032b-4771-9128-51142dc86aec" providerId="ADAL" clId="{4D919C34-0CD4-4159-800C-1833781DD7DB}" dt="2023-04-11T13:12:43.339" v="1034"/>
          <ac:spMkLst>
            <pc:docMk/>
            <pc:sldMk cId="352256848" sldId="276"/>
            <ac:spMk id="28" creationId="{907EF6B7-1338-4443-8C46-6A318D952DFD}"/>
          </ac:spMkLst>
        </pc:spChg>
        <pc:spChg chg="del">
          <ac:chgData name="Phung Le" userId="55fda33f-032b-4771-9128-51142dc86aec" providerId="ADAL" clId="{4D919C34-0CD4-4159-800C-1833781DD7DB}" dt="2023-04-11T13:12:43.339" v="1034"/>
          <ac:spMkLst>
            <pc:docMk/>
            <pc:sldMk cId="352256848" sldId="276"/>
            <ac:spMk id="30" creationId="{DAAE4CDD-124C-4DCF-9584-B6033B545DD5}"/>
          </ac:spMkLst>
        </pc:spChg>
        <pc:spChg chg="del">
          <ac:chgData name="Phung Le" userId="55fda33f-032b-4771-9128-51142dc86aec" providerId="ADAL" clId="{4D919C34-0CD4-4159-800C-1833781DD7DB}" dt="2023-04-11T13:12:43.339" v="1034"/>
          <ac:spMkLst>
            <pc:docMk/>
            <pc:sldMk cId="352256848" sldId="276"/>
            <ac:spMk id="32" creationId="{081E4A58-353D-44AE-B2FC-2A74E2E400F7}"/>
          </ac:spMkLst>
        </pc:spChg>
      </pc:sldChg>
      <pc:sldChg chg="delSp modSp mod delDesignElem">
        <pc:chgData name="Phung Le" userId="55fda33f-032b-4771-9128-51142dc86aec" providerId="ADAL" clId="{4D919C34-0CD4-4159-800C-1833781DD7DB}" dt="2023-04-18T23:09:53.241" v="3094" actId="1076"/>
        <pc:sldMkLst>
          <pc:docMk/>
          <pc:sldMk cId="4123425879" sldId="277"/>
        </pc:sldMkLst>
        <pc:spChg chg="mod">
          <ac:chgData name="Phung Le" userId="55fda33f-032b-4771-9128-51142dc86aec" providerId="ADAL" clId="{4D919C34-0CD4-4159-800C-1833781DD7DB}" dt="2023-04-18T23:09:53.241" v="3094" actId="1076"/>
          <ac:spMkLst>
            <pc:docMk/>
            <pc:sldMk cId="4123425879" sldId="277"/>
            <ac:spMk id="23" creationId="{66C814F8-E5BA-438D-B699-0345781FBD22}"/>
          </ac:spMkLst>
        </pc:spChg>
        <pc:spChg chg="del">
          <ac:chgData name="Phung Le" userId="55fda33f-032b-4771-9128-51142dc86aec" providerId="ADAL" clId="{4D919C34-0CD4-4159-800C-1833781DD7DB}" dt="2023-04-11T13:12:43.339" v="1034"/>
          <ac:spMkLst>
            <pc:docMk/>
            <pc:sldMk cId="4123425879" sldId="277"/>
            <ac:spMk id="28" creationId="{907EF6B7-1338-4443-8C46-6A318D952DFD}"/>
          </ac:spMkLst>
        </pc:spChg>
        <pc:spChg chg="del">
          <ac:chgData name="Phung Le" userId="55fda33f-032b-4771-9128-51142dc86aec" providerId="ADAL" clId="{4D919C34-0CD4-4159-800C-1833781DD7DB}" dt="2023-04-11T13:12:43.339" v="1034"/>
          <ac:spMkLst>
            <pc:docMk/>
            <pc:sldMk cId="4123425879" sldId="277"/>
            <ac:spMk id="30" creationId="{DAAE4CDD-124C-4DCF-9584-B6033B545DD5}"/>
          </ac:spMkLst>
        </pc:spChg>
        <pc:spChg chg="del">
          <ac:chgData name="Phung Le" userId="55fda33f-032b-4771-9128-51142dc86aec" providerId="ADAL" clId="{4D919C34-0CD4-4159-800C-1833781DD7DB}" dt="2023-04-11T13:12:43.339" v="1034"/>
          <ac:spMkLst>
            <pc:docMk/>
            <pc:sldMk cId="4123425879" sldId="277"/>
            <ac:spMk id="32" creationId="{081E4A58-353D-44AE-B2FC-2A74E2E400F7}"/>
          </ac:spMkLst>
        </pc:spChg>
      </pc:sldChg>
      <pc:sldChg chg="modSp mod ord">
        <pc:chgData name="Phung Le" userId="55fda33f-032b-4771-9128-51142dc86aec" providerId="ADAL" clId="{4D919C34-0CD4-4159-800C-1833781DD7DB}" dt="2023-04-24T02:28:25.786" v="4177"/>
        <pc:sldMkLst>
          <pc:docMk/>
          <pc:sldMk cId="3875399702" sldId="279"/>
        </pc:sldMkLst>
        <pc:spChg chg="mod">
          <ac:chgData name="Phung Le" userId="55fda33f-032b-4771-9128-51142dc86aec" providerId="ADAL" clId="{4D919C34-0CD4-4159-800C-1833781DD7DB}" dt="2023-04-11T13:12:43.339" v="1034"/>
          <ac:spMkLst>
            <pc:docMk/>
            <pc:sldMk cId="3875399702" sldId="279"/>
            <ac:spMk id="2" creationId="{1C96E7B3-F9B8-4426-881F-E5A3F75C667D}"/>
          </ac:spMkLst>
        </pc:spChg>
        <pc:spChg chg="mod">
          <ac:chgData name="Phung Le" userId="55fda33f-032b-4771-9128-51142dc86aec" providerId="ADAL" clId="{4D919C34-0CD4-4159-800C-1833781DD7DB}" dt="2023-04-11T13:12:43.339" v="1034"/>
          <ac:spMkLst>
            <pc:docMk/>
            <pc:sldMk cId="3875399702" sldId="279"/>
            <ac:spMk id="3" creationId="{7FCBE35C-8662-4071-8490-CF00DE822486}"/>
          </ac:spMkLst>
        </pc:spChg>
      </pc:sldChg>
      <pc:sldChg chg="modSp">
        <pc:chgData name="Phung Le" userId="55fda33f-032b-4771-9128-51142dc86aec" providerId="ADAL" clId="{4D919C34-0CD4-4159-800C-1833781DD7DB}" dt="2023-04-11T13:12:43.339" v="1034"/>
        <pc:sldMkLst>
          <pc:docMk/>
          <pc:sldMk cId="2637132972" sldId="280"/>
        </pc:sldMkLst>
        <pc:spChg chg="mod">
          <ac:chgData name="Phung Le" userId="55fda33f-032b-4771-9128-51142dc86aec" providerId="ADAL" clId="{4D919C34-0CD4-4159-800C-1833781DD7DB}" dt="2023-04-11T13:12:43.339" v="1034"/>
          <ac:spMkLst>
            <pc:docMk/>
            <pc:sldMk cId="2637132972" sldId="280"/>
            <ac:spMk id="2" creationId="{15D25B9D-CE6C-455E-A9F6-BB95DB2BAFCA}"/>
          </ac:spMkLst>
        </pc:spChg>
        <pc:spChg chg="mod">
          <ac:chgData name="Phung Le" userId="55fda33f-032b-4771-9128-51142dc86aec" providerId="ADAL" clId="{4D919C34-0CD4-4159-800C-1833781DD7DB}" dt="2023-04-11T13:12:43.339" v="1034"/>
          <ac:spMkLst>
            <pc:docMk/>
            <pc:sldMk cId="2637132972" sldId="280"/>
            <ac:spMk id="3" creationId="{5B633247-CFE9-47D0-B6BF-88BC1FD493CC}"/>
          </ac:spMkLst>
        </pc:spChg>
      </pc:sldChg>
      <pc:sldChg chg="ord">
        <pc:chgData name="Phung Le" userId="55fda33f-032b-4771-9128-51142dc86aec" providerId="ADAL" clId="{4D919C34-0CD4-4159-800C-1833781DD7DB}" dt="2023-04-24T02:29:14.038" v="4181"/>
        <pc:sldMkLst>
          <pc:docMk/>
          <pc:sldMk cId="2024239521" sldId="281"/>
        </pc:sldMkLst>
      </pc:sldChg>
      <pc:sldChg chg="modSp">
        <pc:chgData name="Phung Le" userId="55fda33f-032b-4771-9128-51142dc86aec" providerId="ADAL" clId="{4D919C34-0CD4-4159-800C-1833781DD7DB}" dt="2023-04-11T13:12:43.339" v="1034"/>
        <pc:sldMkLst>
          <pc:docMk/>
          <pc:sldMk cId="3778613699" sldId="282"/>
        </pc:sldMkLst>
        <pc:spChg chg="mod">
          <ac:chgData name="Phung Le" userId="55fda33f-032b-4771-9128-51142dc86aec" providerId="ADAL" clId="{4D919C34-0CD4-4159-800C-1833781DD7DB}" dt="2023-04-11T13:12:43.339" v="1034"/>
          <ac:spMkLst>
            <pc:docMk/>
            <pc:sldMk cId="3778613699" sldId="282"/>
            <ac:spMk id="2" creationId="{E3DB25CB-58A7-5B14-0745-0BE366A1A1BB}"/>
          </ac:spMkLst>
        </pc:spChg>
      </pc:sldChg>
      <pc:sldChg chg="modSp del mod ord">
        <pc:chgData name="Phung Le" userId="55fda33f-032b-4771-9128-51142dc86aec" providerId="ADAL" clId="{4D919C34-0CD4-4159-800C-1833781DD7DB}" dt="2023-04-19T02:41:46.320" v="3170" actId="2696"/>
        <pc:sldMkLst>
          <pc:docMk/>
          <pc:sldMk cId="1295371690" sldId="283"/>
        </pc:sldMkLst>
        <pc:picChg chg="mod">
          <ac:chgData name="Phung Le" userId="55fda33f-032b-4771-9128-51142dc86aec" providerId="ADAL" clId="{4D919C34-0CD4-4159-800C-1833781DD7DB}" dt="2023-04-07T11:55:17.805" v="17" actId="1076"/>
          <ac:picMkLst>
            <pc:docMk/>
            <pc:sldMk cId="1295371690" sldId="283"/>
            <ac:picMk id="21" creationId="{C735EB45-2A1D-9CE1-0FDD-A1DFA1BA381B}"/>
          </ac:picMkLst>
        </pc:picChg>
      </pc:sldChg>
      <pc:sldChg chg="ord">
        <pc:chgData name="Phung Le" userId="55fda33f-032b-4771-9128-51142dc86aec" providerId="ADAL" clId="{4D919C34-0CD4-4159-800C-1833781DD7DB}" dt="2023-04-24T02:28:29.512" v="4179"/>
        <pc:sldMkLst>
          <pc:docMk/>
          <pc:sldMk cId="596177742" sldId="284"/>
        </pc:sldMkLst>
      </pc:sldChg>
      <pc:sldChg chg="addSp delSp modSp mod delDesignElem">
        <pc:chgData name="Phung Le" userId="55fda33f-032b-4771-9128-51142dc86aec" providerId="ADAL" clId="{4D919C34-0CD4-4159-800C-1833781DD7DB}" dt="2023-04-24T18:37:30.205" v="5657" actId="20577"/>
        <pc:sldMkLst>
          <pc:docMk/>
          <pc:sldMk cId="1159320460" sldId="286"/>
        </pc:sldMkLst>
        <pc:spChg chg="add mod">
          <ac:chgData name="Phung Le" userId="55fda33f-032b-4771-9128-51142dc86aec" providerId="ADAL" clId="{4D919C34-0CD4-4159-800C-1833781DD7DB}" dt="2023-04-19T02:53:19.272" v="3195" actId="20577"/>
          <ac:spMkLst>
            <pc:docMk/>
            <pc:sldMk cId="1159320460" sldId="286"/>
            <ac:spMk id="3" creationId="{201AD5A8-9A77-F4C5-0305-AA01C4706BAA}"/>
          </ac:spMkLst>
        </pc:spChg>
        <pc:spChg chg="mod">
          <ac:chgData name="Phung Le" userId="55fda33f-032b-4771-9128-51142dc86aec" providerId="ADAL" clId="{4D919C34-0CD4-4159-800C-1833781DD7DB}" dt="2023-04-24T18:37:30.205" v="5657" actId="20577"/>
          <ac:spMkLst>
            <pc:docMk/>
            <pc:sldMk cId="1159320460" sldId="286"/>
            <ac:spMk id="23" creationId="{66C814F8-E5BA-438D-B699-0345781FBD22}"/>
          </ac:spMkLst>
        </pc:spChg>
        <pc:spChg chg="del">
          <ac:chgData name="Phung Le" userId="55fda33f-032b-4771-9128-51142dc86aec" providerId="ADAL" clId="{4D919C34-0CD4-4159-800C-1833781DD7DB}" dt="2023-04-11T13:12:43.339" v="1034"/>
          <ac:spMkLst>
            <pc:docMk/>
            <pc:sldMk cId="1159320460" sldId="286"/>
            <ac:spMk id="28" creationId="{907EF6B7-1338-4443-8C46-6A318D952DFD}"/>
          </ac:spMkLst>
        </pc:spChg>
        <pc:spChg chg="del">
          <ac:chgData name="Phung Le" userId="55fda33f-032b-4771-9128-51142dc86aec" providerId="ADAL" clId="{4D919C34-0CD4-4159-800C-1833781DD7DB}" dt="2023-04-11T13:12:43.339" v="1034"/>
          <ac:spMkLst>
            <pc:docMk/>
            <pc:sldMk cId="1159320460" sldId="286"/>
            <ac:spMk id="30" creationId="{DAAE4CDD-124C-4DCF-9584-B6033B545DD5}"/>
          </ac:spMkLst>
        </pc:spChg>
        <pc:spChg chg="del">
          <ac:chgData name="Phung Le" userId="55fda33f-032b-4771-9128-51142dc86aec" providerId="ADAL" clId="{4D919C34-0CD4-4159-800C-1833781DD7DB}" dt="2023-04-11T13:12:43.339" v="1034"/>
          <ac:spMkLst>
            <pc:docMk/>
            <pc:sldMk cId="1159320460" sldId="286"/>
            <ac:spMk id="32" creationId="{081E4A58-353D-44AE-B2FC-2A74E2E400F7}"/>
          </ac:spMkLst>
        </pc:spChg>
      </pc:sldChg>
      <pc:sldChg chg="addSp modSp new mod ord">
        <pc:chgData name="Phung Le" userId="55fda33f-032b-4771-9128-51142dc86aec" providerId="ADAL" clId="{4D919C34-0CD4-4159-800C-1833781DD7DB}" dt="2023-04-18T19:33:30.382" v="2637"/>
        <pc:sldMkLst>
          <pc:docMk/>
          <pc:sldMk cId="2054290498" sldId="287"/>
        </pc:sldMkLst>
        <pc:picChg chg="add mod">
          <ac:chgData name="Phung Le" userId="55fda33f-032b-4771-9128-51142dc86aec" providerId="ADAL" clId="{4D919C34-0CD4-4159-800C-1833781DD7DB}" dt="2023-04-07T01:57:30.445" v="3" actId="962"/>
          <ac:picMkLst>
            <pc:docMk/>
            <pc:sldMk cId="2054290498" sldId="287"/>
            <ac:picMk id="3" creationId="{D1E576C8-3826-9C6E-F730-B8D7B1729138}"/>
          </ac:picMkLst>
        </pc:picChg>
      </pc:sldChg>
      <pc:sldChg chg="addSp delSp modSp new mod ord">
        <pc:chgData name="Phung Le" userId="55fda33f-032b-4771-9128-51142dc86aec" providerId="ADAL" clId="{4D919C34-0CD4-4159-800C-1833781DD7DB}" dt="2023-04-18T19:33:30.382" v="2637"/>
        <pc:sldMkLst>
          <pc:docMk/>
          <pc:sldMk cId="3611750604" sldId="288"/>
        </pc:sldMkLst>
        <pc:picChg chg="add del mod">
          <ac:chgData name="Phung Le" userId="55fda33f-032b-4771-9128-51142dc86aec" providerId="ADAL" clId="{4D919C34-0CD4-4159-800C-1833781DD7DB}" dt="2023-04-18T19:16:59.266" v="2478" actId="478"/>
          <ac:picMkLst>
            <pc:docMk/>
            <pc:sldMk cId="3611750604" sldId="288"/>
            <ac:picMk id="3" creationId="{67641BB4-55DA-3FB9-57EB-FB2B223B0970}"/>
          </ac:picMkLst>
        </pc:picChg>
        <pc:picChg chg="add mod">
          <ac:chgData name="Phung Le" userId="55fda33f-032b-4771-9128-51142dc86aec" providerId="ADAL" clId="{4D919C34-0CD4-4159-800C-1833781DD7DB}" dt="2023-04-18T19:17:20.908" v="2483" actId="14100"/>
          <ac:picMkLst>
            <pc:docMk/>
            <pc:sldMk cId="3611750604" sldId="288"/>
            <ac:picMk id="4" creationId="{5772831F-B7C5-66E4-196B-74CE54D7D3CD}"/>
          </ac:picMkLst>
        </pc:picChg>
      </pc:sldChg>
      <pc:sldChg chg="addSp modSp new mod ord">
        <pc:chgData name="Phung Le" userId="55fda33f-032b-4771-9128-51142dc86aec" providerId="ADAL" clId="{4D919C34-0CD4-4159-800C-1833781DD7DB}" dt="2023-04-18T19:33:30.382" v="2637"/>
        <pc:sldMkLst>
          <pc:docMk/>
          <pc:sldMk cId="4038405829" sldId="289"/>
        </pc:sldMkLst>
        <pc:picChg chg="add mod">
          <ac:chgData name="Phung Le" userId="55fda33f-032b-4771-9128-51142dc86aec" providerId="ADAL" clId="{4D919C34-0CD4-4159-800C-1833781DD7DB}" dt="2023-04-07T02:01:46.823" v="16" actId="1076"/>
          <ac:picMkLst>
            <pc:docMk/>
            <pc:sldMk cId="4038405829" sldId="289"/>
            <ac:picMk id="3" creationId="{89ED1627-9792-DF1A-8D90-5064C3EF096A}"/>
          </ac:picMkLst>
        </pc:picChg>
      </pc:sldChg>
      <pc:sldChg chg="modSp new mod">
        <pc:chgData name="Phung Le" userId="55fda33f-032b-4771-9128-51142dc86aec" providerId="ADAL" clId="{4D919C34-0CD4-4159-800C-1833781DD7DB}" dt="2023-04-25T13:35:19.617" v="5753" actId="6549"/>
        <pc:sldMkLst>
          <pc:docMk/>
          <pc:sldMk cId="3687106086" sldId="290"/>
        </pc:sldMkLst>
        <pc:spChg chg="mod">
          <ac:chgData name="Phung Le" userId="55fda33f-032b-4771-9128-51142dc86aec" providerId="ADAL" clId="{4D919C34-0CD4-4159-800C-1833781DD7DB}" dt="2023-04-18T02:02:01.047" v="1669" actId="20577"/>
          <ac:spMkLst>
            <pc:docMk/>
            <pc:sldMk cId="3687106086" sldId="290"/>
            <ac:spMk id="2" creationId="{B67FE2F4-7590-7421-CF68-AE1A52BD531F}"/>
          </ac:spMkLst>
        </pc:spChg>
        <pc:spChg chg="mod">
          <ac:chgData name="Phung Le" userId="55fda33f-032b-4771-9128-51142dc86aec" providerId="ADAL" clId="{4D919C34-0CD4-4159-800C-1833781DD7DB}" dt="2023-04-25T13:35:19.617" v="5753" actId="6549"/>
          <ac:spMkLst>
            <pc:docMk/>
            <pc:sldMk cId="3687106086" sldId="290"/>
            <ac:spMk id="3" creationId="{607D0866-38E2-477C-57AE-557559C98898}"/>
          </ac:spMkLst>
        </pc:spChg>
      </pc:sldChg>
      <pc:sldChg chg="modSp new mod ord">
        <pc:chgData name="Phung Le" userId="55fda33f-032b-4771-9128-51142dc86aec" providerId="ADAL" clId="{4D919C34-0CD4-4159-800C-1833781DD7DB}" dt="2023-04-21T21:13:48.006" v="3536"/>
        <pc:sldMkLst>
          <pc:docMk/>
          <pc:sldMk cId="1986010064" sldId="291"/>
        </pc:sldMkLst>
        <pc:spChg chg="mod">
          <ac:chgData name="Phung Le" userId="55fda33f-032b-4771-9128-51142dc86aec" providerId="ADAL" clId="{4D919C34-0CD4-4159-800C-1833781DD7DB}" dt="2023-04-11T13:12:43.339" v="1034"/>
          <ac:spMkLst>
            <pc:docMk/>
            <pc:sldMk cId="1986010064" sldId="291"/>
            <ac:spMk id="2" creationId="{29E22D8E-C37C-8E02-EC64-9C8E4839A3FE}"/>
          </ac:spMkLst>
        </pc:spChg>
        <pc:spChg chg="mod">
          <ac:chgData name="Phung Le" userId="55fda33f-032b-4771-9128-51142dc86aec" providerId="ADAL" clId="{4D919C34-0CD4-4159-800C-1833781DD7DB}" dt="2023-04-11T13:12:43.339" v="1034"/>
          <ac:spMkLst>
            <pc:docMk/>
            <pc:sldMk cId="1986010064" sldId="291"/>
            <ac:spMk id="3" creationId="{CEB2DBA5-5F2B-DCB4-3E65-D0BC9DF625DD}"/>
          </ac:spMkLst>
        </pc:spChg>
      </pc:sldChg>
      <pc:sldChg chg="modSp new del mod ord">
        <pc:chgData name="Phung Le" userId="55fda33f-032b-4771-9128-51142dc86aec" providerId="ADAL" clId="{4D919C34-0CD4-4159-800C-1833781DD7DB}" dt="2023-04-23T19:29:52.855" v="4048" actId="2696"/>
        <pc:sldMkLst>
          <pc:docMk/>
          <pc:sldMk cId="2064340138" sldId="292"/>
        </pc:sldMkLst>
        <pc:spChg chg="mod">
          <ac:chgData name="Phung Le" userId="55fda33f-032b-4771-9128-51142dc86aec" providerId="ADAL" clId="{4D919C34-0CD4-4159-800C-1833781DD7DB}" dt="2023-04-18T23:15:51.512" v="3104" actId="207"/>
          <ac:spMkLst>
            <pc:docMk/>
            <pc:sldMk cId="2064340138" sldId="292"/>
            <ac:spMk id="2" creationId="{B934D8E5-F324-808F-3EEC-858807BB8410}"/>
          </ac:spMkLst>
        </pc:spChg>
        <pc:spChg chg="mod">
          <ac:chgData name="Phung Le" userId="55fda33f-032b-4771-9128-51142dc86aec" providerId="ADAL" clId="{4D919C34-0CD4-4159-800C-1833781DD7DB}" dt="2023-04-18T18:23:37.114" v="2400" actId="20577"/>
          <ac:spMkLst>
            <pc:docMk/>
            <pc:sldMk cId="2064340138" sldId="292"/>
            <ac:spMk id="3" creationId="{09211E7F-E097-EAE1-1E70-D1BC776625AA}"/>
          </ac:spMkLst>
        </pc:spChg>
      </pc:sldChg>
      <pc:sldChg chg="addSp delSp modSp new mod">
        <pc:chgData name="Phung Le" userId="55fda33f-032b-4771-9128-51142dc86aec" providerId="ADAL" clId="{4D919C34-0CD4-4159-800C-1833781DD7DB}" dt="2023-04-25T03:37:03.018" v="5748" actId="20577"/>
        <pc:sldMkLst>
          <pc:docMk/>
          <pc:sldMk cId="1171341982" sldId="293"/>
        </pc:sldMkLst>
        <pc:spChg chg="mod">
          <ac:chgData name="Phung Le" userId="55fda33f-032b-4771-9128-51142dc86aec" providerId="ADAL" clId="{4D919C34-0CD4-4159-800C-1833781DD7DB}" dt="2023-04-20T19:00:52.837" v="3279" actId="20577"/>
          <ac:spMkLst>
            <pc:docMk/>
            <pc:sldMk cId="1171341982" sldId="293"/>
            <ac:spMk id="2" creationId="{6793CB87-356A-18C9-C341-91864029AD4B}"/>
          </ac:spMkLst>
        </pc:spChg>
        <pc:spChg chg="mod">
          <ac:chgData name="Phung Le" userId="55fda33f-032b-4771-9128-51142dc86aec" providerId="ADAL" clId="{4D919C34-0CD4-4159-800C-1833781DD7DB}" dt="2023-04-20T19:11:42.749" v="3291" actId="14100"/>
          <ac:spMkLst>
            <pc:docMk/>
            <pc:sldMk cId="1171341982" sldId="293"/>
            <ac:spMk id="3" creationId="{B7910853-662E-76D7-132C-2E5FDB744D87}"/>
          </ac:spMkLst>
        </pc:spChg>
        <pc:spChg chg="add mod">
          <ac:chgData name="Phung Le" userId="55fda33f-032b-4771-9128-51142dc86aec" providerId="ADAL" clId="{4D919C34-0CD4-4159-800C-1833781DD7DB}" dt="2023-04-25T03:37:03.018" v="5748" actId="20577"/>
          <ac:spMkLst>
            <pc:docMk/>
            <pc:sldMk cId="1171341982" sldId="293"/>
            <ac:spMk id="4" creationId="{9313D6D0-7898-BFDB-791F-97BED7B4E6C7}"/>
          </ac:spMkLst>
        </pc:spChg>
        <pc:spChg chg="add del mod">
          <ac:chgData name="Phung Le" userId="55fda33f-032b-4771-9128-51142dc86aec" providerId="ADAL" clId="{4D919C34-0CD4-4159-800C-1833781DD7DB}" dt="2023-04-22T22:02:35.725" v="3765" actId="478"/>
          <ac:spMkLst>
            <pc:docMk/>
            <pc:sldMk cId="1171341982" sldId="293"/>
            <ac:spMk id="5" creationId="{C8290761-0690-BDEE-1903-B738441116A4}"/>
          </ac:spMkLst>
        </pc:spChg>
      </pc:sldChg>
      <pc:sldChg chg="modSp new mod ord">
        <pc:chgData name="Phung Le" userId="55fda33f-032b-4771-9128-51142dc86aec" providerId="ADAL" clId="{4D919C34-0CD4-4159-800C-1833781DD7DB}" dt="2023-04-18T02:52:43.371" v="1958"/>
        <pc:sldMkLst>
          <pc:docMk/>
          <pc:sldMk cId="1638730654" sldId="294"/>
        </pc:sldMkLst>
        <pc:spChg chg="mod">
          <ac:chgData name="Phung Le" userId="55fda33f-032b-4771-9128-51142dc86aec" providerId="ADAL" clId="{4D919C34-0CD4-4159-800C-1833781DD7DB}" dt="2023-04-13T15:23:02.959" v="1548" actId="20577"/>
          <ac:spMkLst>
            <pc:docMk/>
            <pc:sldMk cId="1638730654" sldId="294"/>
            <ac:spMk id="2" creationId="{813BCB3D-D914-78E6-020B-AD25914FABD0}"/>
          </ac:spMkLst>
        </pc:spChg>
        <pc:spChg chg="mod">
          <ac:chgData name="Phung Le" userId="55fda33f-032b-4771-9128-51142dc86aec" providerId="ADAL" clId="{4D919C34-0CD4-4159-800C-1833781DD7DB}" dt="2023-04-13T15:25:59.102" v="1552" actId="27636"/>
          <ac:spMkLst>
            <pc:docMk/>
            <pc:sldMk cId="1638730654" sldId="294"/>
            <ac:spMk id="3" creationId="{5F133095-BA30-22C2-B6D3-50035B463D57}"/>
          </ac:spMkLst>
        </pc:spChg>
      </pc:sldChg>
      <pc:sldChg chg="modSp new mod ord">
        <pc:chgData name="Phung Le" userId="55fda33f-032b-4771-9128-51142dc86aec" providerId="ADAL" clId="{4D919C34-0CD4-4159-800C-1833781DD7DB}" dt="2023-04-18T02:52:27.031" v="1956"/>
        <pc:sldMkLst>
          <pc:docMk/>
          <pc:sldMk cId="1235132551" sldId="295"/>
        </pc:sldMkLst>
        <pc:spChg chg="mod">
          <ac:chgData name="Phung Le" userId="55fda33f-032b-4771-9128-51142dc86aec" providerId="ADAL" clId="{4D919C34-0CD4-4159-800C-1833781DD7DB}" dt="2023-04-13T15:28:05.115" v="1561" actId="20577"/>
          <ac:spMkLst>
            <pc:docMk/>
            <pc:sldMk cId="1235132551" sldId="295"/>
            <ac:spMk id="2" creationId="{A1740D83-73EC-2DBD-5764-0C028B7C36D0}"/>
          </ac:spMkLst>
        </pc:spChg>
        <pc:spChg chg="mod">
          <ac:chgData name="Phung Le" userId="55fda33f-032b-4771-9128-51142dc86aec" providerId="ADAL" clId="{4D919C34-0CD4-4159-800C-1833781DD7DB}" dt="2023-04-13T15:33:29.683" v="1617"/>
          <ac:spMkLst>
            <pc:docMk/>
            <pc:sldMk cId="1235132551" sldId="295"/>
            <ac:spMk id="3" creationId="{0F804772-2874-02D8-98C0-A7A162BE55A9}"/>
          </ac:spMkLst>
        </pc:spChg>
      </pc:sldChg>
      <pc:sldChg chg="addSp delSp modSp new del mod ord">
        <pc:chgData name="Phung Le" userId="55fda33f-032b-4771-9128-51142dc86aec" providerId="ADAL" clId="{4D919C34-0CD4-4159-800C-1833781DD7DB}" dt="2023-04-25T13:38:40.563" v="5865" actId="2696"/>
        <pc:sldMkLst>
          <pc:docMk/>
          <pc:sldMk cId="157816943" sldId="296"/>
        </pc:sldMkLst>
        <pc:spChg chg="mod">
          <ac:chgData name="Phung Le" userId="55fda33f-032b-4771-9128-51142dc86aec" providerId="ADAL" clId="{4D919C34-0CD4-4159-800C-1833781DD7DB}" dt="2023-04-25T13:38:31.827" v="5863" actId="14100"/>
          <ac:spMkLst>
            <pc:docMk/>
            <pc:sldMk cId="157816943" sldId="296"/>
            <ac:spMk id="2" creationId="{E09287A0-6815-17C2-1A4D-8BE98DE83A11}"/>
          </ac:spMkLst>
        </pc:spChg>
        <pc:spChg chg="del">
          <ac:chgData name="Phung Le" userId="55fda33f-032b-4771-9128-51142dc86aec" providerId="ADAL" clId="{4D919C34-0CD4-4159-800C-1833781DD7DB}" dt="2023-04-18T02:02:54.452" v="1672" actId="478"/>
          <ac:spMkLst>
            <pc:docMk/>
            <pc:sldMk cId="157816943" sldId="296"/>
            <ac:spMk id="3" creationId="{34C69CFE-3650-3C5E-6DD5-576D00ADCABC}"/>
          </ac:spMkLst>
        </pc:spChg>
        <pc:spChg chg="add mod">
          <ac:chgData name="Phung Le" userId="55fda33f-032b-4771-9128-51142dc86aec" providerId="ADAL" clId="{4D919C34-0CD4-4159-800C-1833781DD7DB}" dt="2023-04-18T19:29:50.846" v="2630" actId="164"/>
          <ac:spMkLst>
            <pc:docMk/>
            <pc:sldMk cId="157816943" sldId="296"/>
            <ac:spMk id="3" creationId="{7357C0F7-24F8-27F6-CC85-FD84222AF16B}"/>
          </ac:spMkLst>
        </pc:spChg>
        <pc:spChg chg="add del mod">
          <ac:chgData name="Phung Le" userId="55fda33f-032b-4771-9128-51142dc86aec" providerId="ADAL" clId="{4D919C34-0CD4-4159-800C-1833781DD7DB}" dt="2023-04-18T19:28:58.832" v="2624" actId="478"/>
          <ac:spMkLst>
            <pc:docMk/>
            <pc:sldMk cId="157816943" sldId="296"/>
            <ac:spMk id="4" creationId="{5D066421-D1F5-EF90-8965-7B5929224367}"/>
          </ac:spMkLst>
        </pc:spChg>
        <pc:spChg chg="add mod">
          <ac:chgData name="Phung Le" userId="55fda33f-032b-4771-9128-51142dc86aec" providerId="ADAL" clId="{4D919C34-0CD4-4159-800C-1833781DD7DB}" dt="2023-04-18T19:29:50.846" v="2630" actId="164"/>
          <ac:spMkLst>
            <pc:docMk/>
            <pc:sldMk cId="157816943" sldId="296"/>
            <ac:spMk id="5" creationId="{D75C9435-2974-650C-B961-39AB8041EB3B}"/>
          </ac:spMkLst>
        </pc:spChg>
        <pc:spChg chg="add mod">
          <ac:chgData name="Phung Le" userId="55fda33f-032b-4771-9128-51142dc86aec" providerId="ADAL" clId="{4D919C34-0CD4-4159-800C-1833781DD7DB}" dt="2023-04-18T19:29:27.047" v="2627" actId="164"/>
          <ac:spMkLst>
            <pc:docMk/>
            <pc:sldMk cId="157816943" sldId="296"/>
            <ac:spMk id="6" creationId="{FF5A0683-58BF-4045-903A-CBB91FA37516}"/>
          </ac:spMkLst>
        </pc:spChg>
        <pc:spChg chg="add mod">
          <ac:chgData name="Phung Le" userId="55fda33f-032b-4771-9128-51142dc86aec" providerId="ADAL" clId="{4D919C34-0CD4-4159-800C-1833781DD7DB}" dt="2023-04-18T19:29:36.057" v="2628" actId="164"/>
          <ac:spMkLst>
            <pc:docMk/>
            <pc:sldMk cId="157816943" sldId="296"/>
            <ac:spMk id="7" creationId="{15A0AFE0-A833-B2F2-60F9-5AF0ADB0382D}"/>
          </ac:spMkLst>
        </pc:spChg>
        <pc:spChg chg="add mod">
          <ac:chgData name="Phung Le" userId="55fda33f-032b-4771-9128-51142dc86aec" providerId="ADAL" clId="{4D919C34-0CD4-4159-800C-1833781DD7DB}" dt="2023-04-18T19:29:43.316" v="2629" actId="164"/>
          <ac:spMkLst>
            <pc:docMk/>
            <pc:sldMk cId="157816943" sldId="296"/>
            <ac:spMk id="8" creationId="{DC7FC49C-7C97-B02A-3D5D-8E9DE6E9E56D}"/>
          </ac:spMkLst>
        </pc:spChg>
        <pc:spChg chg="add mod">
          <ac:chgData name="Phung Le" userId="55fda33f-032b-4771-9128-51142dc86aec" providerId="ADAL" clId="{4D919C34-0CD4-4159-800C-1833781DD7DB}" dt="2023-04-18T19:29:27.047" v="2627" actId="164"/>
          <ac:spMkLst>
            <pc:docMk/>
            <pc:sldMk cId="157816943" sldId="296"/>
            <ac:spMk id="15" creationId="{6C32D9C4-4555-4341-D3F2-9432939F45EB}"/>
          </ac:spMkLst>
        </pc:spChg>
        <pc:spChg chg="add mod">
          <ac:chgData name="Phung Le" userId="55fda33f-032b-4771-9128-51142dc86aec" providerId="ADAL" clId="{4D919C34-0CD4-4159-800C-1833781DD7DB}" dt="2023-04-18T19:29:36.057" v="2628" actId="164"/>
          <ac:spMkLst>
            <pc:docMk/>
            <pc:sldMk cId="157816943" sldId="296"/>
            <ac:spMk id="16" creationId="{294D655D-5BE4-8D2D-A4D2-16F9A70C0D5D}"/>
          </ac:spMkLst>
        </pc:spChg>
        <pc:spChg chg="add mod">
          <ac:chgData name="Phung Le" userId="55fda33f-032b-4771-9128-51142dc86aec" providerId="ADAL" clId="{4D919C34-0CD4-4159-800C-1833781DD7DB}" dt="2023-04-18T19:29:43.316" v="2629" actId="164"/>
          <ac:spMkLst>
            <pc:docMk/>
            <pc:sldMk cId="157816943" sldId="296"/>
            <ac:spMk id="17" creationId="{6B8C9CC2-26AC-BC6B-6C2E-7983E9845514}"/>
          </ac:spMkLst>
        </pc:spChg>
        <pc:grpChg chg="add mod">
          <ac:chgData name="Phung Le" userId="55fda33f-032b-4771-9128-51142dc86aec" providerId="ADAL" clId="{4D919C34-0CD4-4159-800C-1833781DD7DB}" dt="2023-04-18T19:30:01.924" v="2632" actId="1076"/>
          <ac:grpSpMkLst>
            <pc:docMk/>
            <pc:sldMk cId="157816943" sldId="296"/>
            <ac:grpSpMk id="19" creationId="{608FA9B3-FE8D-408E-1BDB-B4C1965F3EED}"/>
          </ac:grpSpMkLst>
        </pc:grpChg>
        <pc:grpChg chg="add mod">
          <ac:chgData name="Phung Le" userId="55fda33f-032b-4771-9128-51142dc86aec" providerId="ADAL" clId="{4D919C34-0CD4-4159-800C-1833781DD7DB}" dt="2023-04-18T19:30:14.224" v="2633" actId="1076"/>
          <ac:grpSpMkLst>
            <pc:docMk/>
            <pc:sldMk cId="157816943" sldId="296"/>
            <ac:grpSpMk id="20" creationId="{035A5F68-8EC6-184B-466F-CBD355CFC9BB}"/>
          </ac:grpSpMkLst>
        </pc:grpChg>
        <pc:grpChg chg="add mod">
          <ac:chgData name="Phung Le" userId="55fda33f-032b-4771-9128-51142dc86aec" providerId="ADAL" clId="{4D919C34-0CD4-4159-800C-1833781DD7DB}" dt="2023-04-18T19:30:28.584" v="2634" actId="1076"/>
          <ac:grpSpMkLst>
            <pc:docMk/>
            <pc:sldMk cId="157816943" sldId="296"/>
            <ac:grpSpMk id="21" creationId="{3E5F32AC-48A2-4DBD-3E95-57E145A2A2EF}"/>
          </ac:grpSpMkLst>
        </pc:grpChg>
        <pc:grpChg chg="add mod">
          <ac:chgData name="Phung Le" userId="55fda33f-032b-4771-9128-51142dc86aec" providerId="ADAL" clId="{4D919C34-0CD4-4159-800C-1833781DD7DB}" dt="2023-04-18T19:29:57.102" v="2631" actId="1076"/>
          <ac:grpSpMkLst>
            <pc:docMk/>
            <pc:sldMk cId="157816943" sldId="296"/>
            <ac:grpSpMk id="22" creationId="{A5D695CB-70E2-0D99-E686-1342F1ED0193}"/>
          </ac:grpSpMkLst>
        </pc:grpChg>
        <pc:cxnChg chg="add mod">
          <ac:chgData name="Phung Le" userId="55fda33f-032b-4771-9128-51142dc86aec" providerId="ADAL" clId="{4D919C34-0CD4-4159-800C-1833781DD7DB}" dt="2023-04-18T19:30:01.924" v="2632" actId="1076"/>
          <ac:cxnSpMkLst>
            <pc:docMk/>
            <pc:sldMk cId="157816943" sldId="296"/>
            <ac:cxnSpMk id="10" creationId="{BF2C276F-AC16-EE69-D2FA-25D0B5A4E6BC}"/>
          </ac:cxnSpMkLst>
        </pc:cxnChg>
        <pc:cxnChg chg="add mod">
          <ac:chgData name="Phung Le" userId="55fda33f-032b-4771-9128-51142dc86aec" providerId="ADAL" clId="{4D919C34-0CD4-4159-800C-1833781DD7DB}" dt="2023-04-18T19:30:14.224" v="2633" actId="1076"/>
          <ac:cxnSpMkLst>
            <pc:docMk/>
            <pc:sldMk cId="157816943" sldId="296"/>
            <ac:cxnSpMk id="12" creationId="{DE865CC7-ED31-9786-8269-759E2444904C}"/>
          </ac:cxnSpMkLst>
        </pc:cxnChg>
        <pc:cxnChg chg="add mod">
          <ac:chgData name="Phung Le" userId="55fda33f-032b-4771-9128-51142dc86aec" providerId="ADAL" clId="{4D919C34-0CD4-4159-800C-1833781DD7DB}" dt="2023-04-18T19:30:28.584" v="2634" actId="1076"/>
          <ac:cxnSpMkLst>
            <pc:docMk/>
            <pc:sldMk cId="157816943" sldId="296"/>
            <ac:cxnSpMk id="14" creationId="{EC3A16A6-1570-4778-8B40-89969B95703E}"/>
          </ac:cxnSpMkLst>
        </pc:cxnChg>
      </pc:sldChg>
      <pc:sldChg chg="modSp new mod ord">
        <pc:chgData name="Phung Le" userId="55fda33f-032b-4771-9128-51142dc86aec" providerId="ADAL" clId="{4D919C34-0CD4-4159-800C-1833781DD7DB}" dt="2023-04-24T21:55:52.275" v="5660" actId="20577"/>
        <pc:sldMkLst>
          <pc:docMk/>
          <pc:sldMk cId="603318141" sldId="297"/>
        </pc:sldMkLst>
        <pc:spChg chg="mod">
          <ac:chgData name="Phung Le" userId="55fda33f-032b-4771-9128-51142dc86aec" providerId="ADAL" clId="{4D919C34-0CD4-4159-800C-1833781DD7DB}" dt="2023-04-19T02:53:01.422" v="3189" actId="14100"/>
          <ac:spMkLst>
            <pc:docMk/>
            <pc:sldMk cId="603318141" sldId="297"/>
            <ac:spMk id="2" creationId="{EB34CD45-2E16-8921-18BB-3FE3AACF75A6}"/>
          </ac:spMkLst>
        </pc:spChg>
        <pc:spChg chg="mod">
          <ac:chgData name="Phung Le" userId="55fda33f-032b-4771-9128-51142dc86aec" providerId="ADAL" clId="{4D919C34-0CD4-4159-800C-1833781DD7DB}" dt="2023-04-24T21:55:52.275" v="5660" actId="20577"/>
          <ac:spMkLst>
            <pc:docMk/>
            <pc:sldMk cId="603318141" sldId="297"/>
            <ac:spMk id="3" creationId="{87C02EAA-D73E-BB1D-E48B-9F67DB55F124}"/>
          </ac:spMkLst>
        </pc:spChg>
      </pc:sldChg>
      <pc:sldChg chg="addSp modSp new mod ord">
        <pc:chgData name="Phung Le" userId="55fda33f-032b-4771-9128-51142dc86aec" providerId="ADAL" clId="{4D919C34-0CD4-4159-800C-1833781DD7DB}" dt="2023-04-18T19:33:30.382" v="2637"/>
        <pc:sldMkLst>
          <pc:docMk/>
          <pc:sldMk cId="3497939712" sldId="298"/>
        </pc:sldMkLst>
        <pc:picChg chg="add mod">
          <ac:chgData name="Phung Le" userId="55fda33f-032b-4771-9128-51142dc86aec" providerId="ADAL" clId="{4D919C34-0CD4-4159-800C-1833781DD7DB}" dt="2023-04-18T19:19:05.209" v="2489" actId="1076"/>
          <ac:picMkLst>
            <pc:docMk/>
            <pc:sldMk cId="3497939712" sldId="298"/>
            <ac:picMk id="3" creationId="{CDC15ED5-B245-FC7D-D600-689A1FB7D210}"/>
          </ac:picMkLst>
        </pc:picChg>
      </pc:sldChg>
      <pc:sldChg chg="addSp delSp modSp new mod ord">
        <pc:chgData name="Phung Le" userId="55fda33f-032b-4771-9128-51142dc86aec" providerId="ADAL" clId="{4D919C34-0CD4-4159-800C-1833781DD7DB}" dt="2023-04-25T13:38:35.048" v="5864"/>
        <pc:sldMkLst>
          <pc:docMk/>
          <pc:sldMk cId="3138438388" sldId="299"/>
        </pc:sldMkLst>
        <pc:spChg chg="mod">
          <ac:chgData name="Phung Le" userId="55fda33f-032b-4771-9128-51142dc86aec" providerId="ADAL" clId="{4D919C34-0CD4-4159-800C-1833781DD7DB}" dt="2023-04-18T20:03:00.383" v="2682"/>
          <ac:spMkLst>
            <pc:docMk/>
            <pc:sldMk cId="3138438388" sldId="299"/>
            <ac:spMk id="3" creationId="{620DB1BB-4DA1-41EB-3A10-FE3979A882F3}"/>
          </ac:spMkLst>
        </pc:spChg>
        <pc:spChg chg="mod">
          <ac:chgData name="Phung Le" userId="55fda33f-032b-4771-9128-51142dc86aec" providerId="ADAL" clId="{4D919C34-0CD4-4159-800C-1833781DD7DB}" dt="2023-04-18T20:03:00.383" v="2682"/>
          <ac:spMkLst>
            <pc:docMk/>
            <pc:sldMk cId="3138438388" sldId="299"/>
            <ac:spMk id="4" creationId="{4D69E5DE-16E5-E70A-DD18-FC8920F4E0B2}"/>
          </ac:spMkLst>
        </pc:spChg>
        <pc:spChg chg="mod">
          <ac:chgData name="Phung Le" userId="55fda33f-032b-4771-9128-51142dc86aec" providerId="ADAL" clId="{4D919C34-0CD4-4159-800C-1833781DD7DB}" dt="2023-04-18T20:03:00.383" v="2682"/>
          <ac:spMkLst>
            <pc:docMk/>
            <pc:sldMk cId="3138438388" sldId="299"/>
            <ac:spMk id="9" creationId="{CD5689EF-4C8C-3692-D95E-4060B03DE9D2}"/>
          </ac:spMkLst>
        </pc:spChg>
        <pc:spChg chg="mod">
          <ac:chgData name="Phung Le" userId="55fda33f-032b-4771-9128-51142dc86aec" providerId="ADAL" clId="{4D919C34-0CD4-4159-800C-1833781DD7DB}" dt="2023-04-18T20:03:00.383" v="2682"/>
          <ac:spMkLst>
            <pc:docMk/>
            <pc:sldMk cId="3138438388" sldId="299"/>
            <ac:spMk id="10" creationId="{8A1E6636-BC07-6694-8261-6F14C7B88B66}"/>
          </ac:spMkLst>
        </pc:spChg>
        <pc:spChg chg="mod">
          <ac:chgData name="Phung Le" userId="55fda33f-032b-4771-9128-51142dc86aec" providerId="ADAL" clId="{4D919C34-0CD4-4159-800C-1833781DD7DB}" dt="2023-04-18T20:03:00.383" v="2682"/>
          <ac:spMkLst>
            <pc:docMk/>
            <pc:sldMk cId="3138438388" sldId="299"/>
            <ac:spMk id="12" creationId="{D44B46C8-FDE9-B7FC-3E00-1F21B9FCD4F5}"/>
          </ac:spMkLst>
        </pc:spChg>
        <pc:spChg chg="mod">
          <ac:chgData name="Phung Le" userId="55fda33f-032b-4771-9128-51142dc86aec" providerId="ADAL" clId="{4D919C34-0CD4-4159-800C-1833781DD7DB}" dt="2023-04-18T20:03:00.383" v="2682"/>
          <ac:spMkLst>
            <pc:docMk/>
            <pc:sldMk cId="3138438388" sldId="299"/>
            <ac:spMk id="13" creationId="{714356A5-1B4B-9D4D-91E2-7EEBB68BA65A}"/>
          </ac:spMkLst>
        </pc:spChg>
        <pc:spChg chg="add mod">
          <ac:chgData name="Phung Le" userId="55fda33f-032b-4771-9128-51142dc86aec" providerId="ADAL" clId="{4D919C34-0CD4-4159-800C-1833781DD7DB}" dt="2023-04-25T13:38:35.048" v="5864"/>
          <ac:spMkLst>
            <pc:docMk/>
            <pc:sldMk cId="3138438388" sldId="299"/>
            <ac:spMk id="14" creationId="{C5E39FAC-251C-A969-F098-294BBABCF407}"/>
          </ac:spMkLst>
        </pc:spChg>
        <pc:spChg chg="add del mod topLvl">
          <ac:chgData name="Phung Le" userId="55fda33f-032b-4771-9128-51142dc86aec" providerId="ADAL" clId="{4D919C34-0CD4-4159-800C-1833781DD7DB}" dt="2023-04-18T20:04:21.470" v="2699" actId="207"/>
          <ac:spMkLst>
            <pc:docMk/>
            <pc:sldMk cId="3138438388" sldId="299"/>
            <ac:spMk id="15" creationId="{3FB9D2F5-05BD-518E-522F-4726919FAC7C}"/>
          </ac:spMkLst>
        </pc:spChg>
        <pc:spChg chg="add del mod topLvl">
          <ac:chgData name="Phung Le" userId="55fda33f-032b-4771-9128-51142dc86aec" providerId="ADAL" clId="{4D919C34-0CD4-4159-800C-1833781DD7DB}" dt="2023-04-18T20:04:15.125" v="2698" actId="478"/>
          <ac:spMkLst>
            <pc:docMk/>
            <pc:sldMk cId="3138438388" sldId="299"/>
            <ac:spMk id="16" creationId="{1C3DF2A6-D7A3-ECB9-668C-0800E7C52275}"/>
          </ac:spMkLst>
        </pc:spChg>
        <pc:spChg chg="add mod">
          <ac:chgData name="Phung Le" userId="55fda33f-032b-4771-9128-51142dc86aec" providerId="ADAL" clId="{4D919C34-0CD4-4159-800C-1833781DD7DB}" dt="2023-04-18T20:04:59.314" v="2702" actId="1076"/>
          <ac:spMkLst>
            <pc:docMk/>
            <pc:sldMk cId="3138438388" sldId="299"/>
            <ac:spMk id="17" creationId="{83B9CA61-D57C-C3E2-E74F-F28DDCA411CE}"/>
          </ac:spMkLst>
        </pc:spChg>
        <pc:grpChg chg="add mod">
          <ac:chgData name="Phung Le" userId="55fda33f-032b-4771-9128-51142dc86aec" providerId="ADAL" clId="{4D919C34-0CD4-4159-800C-1833781DD7DB}" dt="2023-04-18T20:03:00.383" v="2682"/>
          <ac:grpSpMkLst>
            <pc:docMk/>
            <pc:sldMk cId="3138438388" sldId="299"/>
            <ac:grpSpMk id="2" creationId="{F34AFBE7-54D0-E115-C10E-9D343B9B4C67}"/>
          </ac:grpSpMkLst>
        </pc:grpChg>
        <pc:grpChg chg="add mod">
          <ac:chgData name="Phung Le" userId="55fda33f-032b-4771-9128-51142dc86aec" providerId="ADAL" clId="{4D919C34-0CD4-4159-800C-1833781DD7DB}" dt="2023-04-18T20:03:00.383" v="2682"/>
          <ac:grpSpMkLst>
            <pc:docMk/>
            <pc:sldMk cId="3138438388" sldId="299"/>
            <ac:grpSpMk id="8" creationId="{9AA3907E-3C6D-C38C-2D59-CAA70EA1CCDC}"/>
          </ac:grpSpMkLst>
        </pc:grpChg>
        <pc:grpChg chg="add mod">
          <ac:chgData name="Phung Le" userId="55fda33f-032b-4771-9128-51142dc86aec" providerId="ADAL" clId="{4D919C34-0CD4-4159-800C-1833781DD7DB}" dt="2023-04-18T20:03:00.383" v="2682"/>
          <ac:grpSpMkLst>
            <pc:docMk/>
            <pc:sldMk cId="3138438388" sldId="299"/>
            <ac:grpSpMk id="11" creationId="{14E7DBFF-58AD-1C8C-A6FA-52C6259C95FF}"/>
          </ac:grpSpMkLst>
        </pc:grpChg>
        <pc:grpChg chg="add del mod">
          <ac:chgData name="Phung Le" userId="55fda33f-032b-4771-9128-51142dc86aec" providerId="ADAL" clId="{4D919C34-0CD4-4159-800C-1833781DD7DB}" dt="2023-04-18T20:04:04.902" v="2695" actId="165"/>
          <ac:grpSpMkLst>
            <pc:docMk/>
            <pc:sldMk cId="3138438388" sldId="299"/>
            <ac:grpSpMk id="14" creationId="{069BE0F5-C230-F92C-1051-7D6C35DA8A5F}"/>
          </ac:grpSpMkLst>
        </pc:grpChg>
        <pc:cxnChg chg="add mod">
          <ac:chgData name="Phung Le" userId="55fda33f-032b-4771-9128-51142dc86aec" providerId="ADAL" clId="{4D919C34-0CD4-4159-800C-1833781DD7DB}" dt="2023-04-18T20:03:00.383" v="2682"/>
          <ac:cxnSpMkLst>
            <pc:docMk/>
            <pc:sldMk cId="3138438388" sldId="299"/>
            <ac:cxnSpMk id="5" creationId="{18A8781D-BA2C-C58F-A187-F123CA402BE5}"/>
          </ac:cxnSpMkLst>
        </pc:cxnChg>
        <pc:cxnChg chg="add mod">
          <ac:chgData name="Phung Le" userId="55fda33f-032b-4771-9128-51142dc86aec" providerId="ADAL" clId="{4D919C34-0CD4-4159-800C-1833781DD7DB}" dt="2023-04-18T20:03:00.383" v="2682"/>
          <ac:cxnSpMkLst>
            <pc:docMk/>
            <pc:sldMk cId="3138438388" sldId="299"/>
            <ac:cxnSpMk id="6" creationId="{8CCDDEF3-EFC3-9B14-DBD9-A8C905E11AD7}"/>
          </ac:cxnSpMkLst>
        </pc:cxnChg>
        <pc:cxnChg chg="add mod">
          <ac:chgData name="Phung Le" userId="55fda33f-032b-4771-9128-51142dc86aec" providerId="ADAL" clId="{4D919C34-0CD4-4159-800C-1833781DD7DB}" dt="2023-04-18T20:04:10.566" v="2697" actId="478"/>
          <ac:cxnSpMkLst>
            <pc:docMk/>
            <pc:sldMk cId="3138438388" sldId="299"/>
            <ac:cxnSpMk id="7" creationId="{33BF440B-5FEE-07B9-12A9-D30218124D8D}"/>
          </ac:cxnSpMkLst>
        </pc:cxnChg>
      </pc:sldChg>
      <pc:sldChg chg="modSp new mod">
        <pc:chgData name="Phung Le" userId="55fda33f-032b-4771-9128-51142dc86aec" providerId="ADAL" clId="{4D919C34-0CD4-4159-800C-1833781DD7DB}" dt="2023-04-25T04:10:59.036" v="5752" actId="20577"/>
        <pc:sldMkLst>
          <pc:docMk/>
          <pc:sldMk cId="3402645122" sldId="300"/>
        </pc:sldMkLst>
        <pc:spChg chg="mod">
          <ac:chgData name="Phung Le" userId="55fda33f-032b-4771-9128-51142dc86aec" providerId="ADAL" clId="{4D919C34-0CD4-4159-800C-1833781DD7DB}" dt="2023-04-18T22:18:31.351" v="2723" actId="20577"/>
          <ac:spMkLst>
            <pc:docMk/>
            <pc:sldMk cId="3402645122" sldId="300"/>
            <ac:spMk id="2" creationId="{3B44BBAE-FB6E-162B-FEDE-E513CB1863A8}"/>
          </ac:spMkLst>
        </pc:spChg>
        <pc:spChg chg="mod">
          <ac:chgData name="Phung Le" userId="55fda33f-032b-4771-9128-51142dc86aec" providerId="ADAL" clId="{4D919C34-0CD4-4159-800C-1833781DD7DB}" dt="2023-04-25T04:10:59.036" v="5752" actId="20577"/>
          <ac:spMkLst>
            <pc:docMk/>
            <pc:sldMk cId="3402645122" sldId="300"/>
            <ac:spMk id="3" creationId="{EB228A8B-7642-7B63-E418-29727EB51B68}"/>
          </ac:spMkLst>
        </pc:spChg>
      </pc:sldChg>
      <pc:sldChg chg="addSp delSp modSp new mod ord modAnim">
        <pc:chgData name="Phung Le" userId="55fda33f-032b-4771-9128-51142dc86aec" providerId="ADAL" clId="{4D919C34-0CD4-4159-800C-1833781DD7DB}" dt="2023-04-24T02:17:20.996" v="4114"/>
        <pc:sldMkLst>
          <pc:docMk/>
          <pc:sldMk cId="2039801241" sldId="301"/>
        </pc:sldMkLst>
        <pc:spChg chg="add mod">
          <ac:chgData name="Phung Le" userId="55fda33f-032b-4771-9128-51142dc86aec" providerId="ADAL" clId="{4D919C34-0CD4-4159-800C-1833781DD7DB}" dt="2023-04-19T02:39:04.868" v="3154" actId="14100"/>
          <ac:spMkLst>
            <pc:docMk/>
            <pc:sldMk cId="2039801241" sldId="301"/>
            <ac:spMk id="2" creationId="{EE7C1A43-62DE-99D9-952D-CDE0ECE2E747}"/>
          </ac:spMkLst>
        </pc:spChg>
        <pc:spChg chg="add mod">
          <ac:chgData name="Phung Le" userId="55fda33f-032b-4771-9128-51142dc86aec" providerId="ADAL" clId="{4D919C34-0CD4-4159-800C-1833781DD7DB}" dt="2023-04-19T02:37:30.581" v="3147" actId="207"/>
          <ac:spMkLst>
            <pc:docMk/>
            <pc:sldMk cId="2039801241" sldId="301"/>
            <ac:spMk id="3" creationId="{5B6CF83C-B260-CDEF-8599-CF6EA90F9788}"/>
          </ac:spMkLst>
        </pc:spChg>
        <pc:spChg chg="add mod">
          <ac:chgData name="Phung Le" userId="55fda33f-032b-4771-9128-51142dc86aec" providerId="ADAL" clId="{4D919C34-0CD4-4159-800C-1833781DD7DB}" dt="2023-04-19T02:36:49.525" v="3144" actId="1076"/>
          <ac:spMkLst>
            <pc:docMk/>
            <pc:sldMk cId="2039801241" sldId="301"/>
            <ac:spMk id="4" creationId="{A8DA772E-F06F-9350-337C-4C5694F14E61}"/>
          </ac:spMkLst>
        </pc:spChg>
        <pc:spChg chg="add mod">
          <ac:chgData name="Phung Le" userId="55fda33f-032b-4771-9128-51142dc86aec" providerId="ADAL" clId="{4D919C34-0CD4-4159-800C-1833781DD7DB}" dt="2023-04-20T19:55:08.498" v="3436" actId="1076"/>
          <ac:spMkLst>
            <pc:docMk/>
            <pc:sldMk cId="2039801241" sldId="301"/>
            <ac:spMk id="5" creationId="{58BE289D-747A-FEC4-23FE-E0CF22468785}"/>
          </ac:spMkLst>
        </pc:spChg>
        <pc:spChg chg="add mod">
          <ac:chgData name="Phung Le" userId="55fda33f-032b-4771-9128-51142dc86aec" providerId="ADAL" clId="{4D919C34-0CD4-4159-800C-1833781DD7DB}" dt="2023-04-19T02:36:49.525" v="3144" actId="1076"/>
          <ac:spMkLst>
            <pc:docMk/>
            <pc:sldMk cId="2039801241" sldId="301"/>
            <ac:spMk id="6" creationId="{58C8811E-4C9C-E199-C290-C068BC46BEBF}"/>
          </ac:spMkLst>
        </pc:spChg>
        <pc:spChg chg="add mod">
          <ac:chgData name="Phung Le" userId="55fda33f-032b-4771-9128-51142dc86aec" providerId="ADAL" clId="{4D919C34-0CD4-4159-800C-1833781DD7DB}" dt="2023-04-23T15:51:48.882" v="3772" actId="1076"/>
          <ac:spMkLst>
            <pc:docMk/>
            <pc:sldMk cId="2039801241" sldId="301"/>
            <ac:spMk id="7" creationId="{9BEBA40C-BD81-4BB6-3F6B-219F237D81E9}"/>
          </ac:spMkLst>
        </pc:spChg>
        <pc:spChg chg="add mod">
          <ac:chgData name="Phung Le" userId="55fda33f-032b-4771-9128-51142dc86aec" providerId="ADAL" clId="{4D919C34-0CD4-4159-800C-1833781DD7DB}" dt="2023-04-23T15:52:23.578" v="3775" actId="1076"/>
          <ac:spMkLst>
            <pc:docMk/>
            <pc:sldMk cId="2039801241" sldId="301"/>
            <ac:spMk id="8" creationId="{4A881431-E38A-71CC-4E15-373F4E485445}"/>
          </ac:spMkLst>
        </pc:spChg>
        <pc:spChg chg="add mod">
          <ac:chgData name="Phung Le" userId="55fda33f-032b-4771-9128-51142dc86aec" providerId="ADAL" clId="{4D919C34-0CD4-4159-800C-1833781DD7DB}" dt="2023-04-23T15:52:04.476" v="3773" actId="1076"/>
          <ac:spMkLst>
            <pc:docMk/>
            <pc:sldMk cId="2039801241" sldId="301"/>
            <ac:spMk id="9" creationId="{3712EEC4-16C5-4F8E-5171-E7A9B6AD6174}"/>
          </ac:spMkLst>
        </pc:spChg>
        <pc:spChg chg="add mod">
          <ac:chgData name="Phung Le" userId="55fda33f-032b-4771-9128-51142dc86aec" providerId="ADAL" clId="{4D919C34-0CD4-4159-800C-1833781DD7DB}" dt="2023-04-19T02:40:47.221" v="3164" actId="1076"/>
          <ac:spMkLst>
            <pc:docMk/>
            <pc:sldMk cId="2039801241" sldId="301"/>
            <ac:spMk id="10" creationId="{C63C0D67-3183-472C-E515-642DA569B899}"/>
          </ac:spMkLst>
        </pc:spChg>
        <pc:spChg chg="add mod">
          <ac:chgData name="Phung Le" userId="55fda33f-032b-4771-9128-51142dc86aec" providerId="ADAL" clId="{4D919C34-0CD4-4159-800C-1833781DD7DB}" dt="2023-04-24T02:15:51.159" v="4108" actId="571"/>
          <ac:spMkLst>
            <pc:docMk/>
            <pc:sldMk cId="2039801241" sldId="301"/>
            <ac:spMk id="11" creationId="{A481B81D-C1AB-D684-4714-E64ABC9335FA}"/>
          </ac:spMkLst>
        </pc:spChg>
        <pc:spChg chg="add mod">
          <ac:chgData name="Phung Le" userId="55fda33f-032b-4771-9128-51142dc86aec" providerId="ADAL" clId="{4D919C34-0CD4-4159-800C-1833781DD7DB}" dt="2023-04-20T19:55:32.958" v="3463" actId="20577"/>
          <ac:spMkLst>
            <pc:docMk/>
            <pc:sldMk cId="2039801241" sldId="301"/>
            <ac:spMk id="12" creationId="{A9E3D206-279B-3FCD-5598-C70323188F12}"/>
          </ac:spMkLst>
        </pc:spChg>
        <pc:spChg chg="add mod">
          <ac:chgData name="Phung Le" userId="55fda33f-032b-4771-9128-51142dc86aec" providerId="ADAL" clId="{4D919C34-0CD4-4159-800C-1833781DD7DB}" dt="2023-04-20T19:56:55.489" v="3485" actId="20577"/>
          <ac:spMkLst>
            <pc:docMk/>
            <pc:sldMk cId="2039801241" sldId="301"/>
            <ac:spMk id="14" creationId="{F724B535-737A-83D6-9E27-947CE59EFD7D}"/>
          </ac:spMkLst>
        </pc:spChg>
        <pc:spChg chg="add mod">
          <ac:chgData name="Phung Le" userId="55fda33f-032b-4771-9128-51142dc86aec" providerId="ADAL" clId="{4D919C34-0CD4-4159-800C-1833781DD7DB}" dt="2023-04-19T02:41:04.323" v="3166" actId="1076"/>
          <ac:spMkLst>
            <pc:docMk/>
            <pc:sldMk cId="2039801241" sldId="301"/>
            <ac:spMk id="16" creationId="{465583F8-5363-873E-DE02-32787F1375A6}"/>
          </ac:spMkLst>
        </pc:spChg>
        <pc:spChg chg="add mod">
          <ac:chgData name="Phung Le" userId="55fda33f-032b-4771-9128-51142dc86aec" providerId="ADAL" clId="{4D919C34-0CD4-4159-800C-1833781DD7DB}" dt="2023-04-24T02:15:51.159" v="4108" actId="571"/>
          <ac:spMkLst>
            <pc:docMk/>
            <pc:sldMk cId="2039801241" sldId="301"/>
            <ac:spMk id="20" creationId="{15786483-F188-8489-D55B-4E3B74E664AF}"/>
          </ac:spMkLst>
        </pc:spChg>
        <pc:cxnChg chg="add del mod">
          <ac:chgData name="Phung Le" userId="55fda33f-032b-4771-9128-51142dc86aec" providerId="ADAL" clId="{4D919C34-0CD4-4159-800C-1833781DD7DB}" dt="2023-04-19T02:38:28.572" v="3151" actId="478"/>
          <ac:cxnSpMkLst>
            <pc:docMk/>
            <pc:sldMk cId="2039801241" sldId="301"/>
            <ac:cxnSpMk id="11" creationId="{0881DE83-374F-6DDB-1DA8-6F362AA4A304}"/>
          </ac:cxnSpMkLst>
        </pc:cxnChg>
        <pc:cxnChg chg="add del mod">
          <ac:chgData name="Phung Le" userId="55fda33f-032b-4771-9128-51142dc86aec" providerId="ADAL" clId="{4D919C34-0CD4-4159-800C-1833781DD7DB}" dt="2023-04-19T02:38:28.572" v="3151" actId="478"/>
          <ac:cxnSpMkLst>
            <pc:docMk/>
            <pc:sldMk cId="2039801241" sldId="301"/>
            <ac:cxnSpMk id="12" creationId="{4F70A928-E4F5-C313-6634-4745FE3D3A42}"/>
          </ac:cxnSpMkLst>
        </pc:cxnChg>
        <pc:cxnChg chg="add mod">
          <ac:chgData name="Phung Le" userId="55fda33f-032b-4771-9128-51142dc86aec" providerId="ADAL" clId="{4D919C34-0CD4-4159-800C-1833781DD7DB}" dt="2023-04-20T19:55:13.170" v="3437" actId="1076"/>
          <ac:cxnSpMkLst>
            <pc:docMk/>
            <pc:sldMk cId="2039801241" sldId="301"/>
            <ac:cxnSpMk id="13" creationId="{40643EFE-9965-07E5-E4D3-C68541CA2F4C}"/>
          </ac:cxnSpMkLst>
        </pc:cxnChg>
        <pc:cxnChg chg="add del mod">
          <ac:chgData name="Phung Le" userId="55fda33f-032b-4771-9128-51142dc86aec" providerId="ADAL" clId="{4D919C34-0CD4-4159-800C-1833781DD7DB}" dt="2023-04-19T02:38:28.572" v="3151" actId="478"/>
          <ac:cxnSpMkLst>
            <pc:docMk/>
            <pc:sldMk cId="2039801241" sldId="301"/>
            <ac:cxnSpMk id="13" creationId="{B9303DB8-5607-AABC-DC60-E6CA495CC078}"/>
          </ac:cxnSpMkLst>
        </pc:cxnChg>
        <pc:cxnChg chg="add del mod">
          <ac:chgData name="Phung Le" userId="55fda33f-032b-4771-9128-51142dc86aec" providerId="ADAL" clId="{4D919C34-0CD4-4159-800C-1833781DD7DB}" dt="2023-04-19T02:38:28.572" v="3151" actId="478"/>
          <ac:cxnSpMkLst>
            <pc:docMk/>
            <pc:sldMk cId="2039801241" sldId="301"/>
            <ac:cxnSpMk id="14" creationId="{B7E2403E-0EF6-520E-2D67-0C330FBC8041}"/>
          </ac:cxnSpMkLst>
        </pc:cxnChg>
        <pc:cxnChg chg="add mod">
          <ac:chgData name="Phung Le" userId="55fda33f-032b-4771-9128-51142dc86aec" providerId="ADAL" clId="{4D919C34-0CD4-4159-800C-1833781DD7DB}" dt="2023-04-19T02:40:01.723" v="3159" actId="14100"/>
          <ac:cxnSpMkLst>
            <pc:docMk/>
            <pc:sldMk cId="2039801241" sldId="301"/>
            <ac:cxnSpMk id="15" creationId="{939D3CE4-C91A-EA97-B458-9C95029A9D67}"/>
          </ac:cxnSpMkLst>
        </pc:cxnChg>
        <pc:cxnChg chg="add mod">
          <ac:chgData name="Phung Le" userId="55fda33f-032b-4771-9128-51142dc86aec" providerId="ADAL" clId="{4D919C34-0CD4-4159-800C-1833781DD7DB}" dt="2023-04-20T19:56:23.475" v="3465" actId="1076"/>
          <ac:cxnSpMkLst>
            <pc:docMk/>
            <pc:sldMk cId="2039801241" sldId="301"/>
            <ac:cxnSpMk id="17" creationId="{197ECB82-B975-2EE6-B2DE-5B71146E257A}"/>
          </ac:cxnSpMkLst>
        </pc:cxnChg>
        <pc:cxnChg chg="add del mod">
          <ac:chgData name="Phung Le" userId="55fda33f-032b-4771-9128-51142dc86aec" providerId="ADAL" clId="{4D919C34-0CD4-4159-800C-1833781DD7DB}" dt="2023-04-19T02:38:15.964" v="3150" actId="478"/>
          <ac:cxnSpMkLst>
            <pc:docMk/>
            <pc:sldMk cId="2039801241" sldId="301"/>
            <ac:cxnSpMk id="17" creationId="{801EE0BA-A5BD-2FFD-4A96-5F64E02A0C1B}"/>
          </ac:cxnSpMkLst>
        </pc:cxnChg>
        <pc:cxnChg chg="add mod">
          <ac:chgData name="Phung Le" userId="55fda33f-032b-4771-9128-51142dc86aec" providerId="ADAL" clId="{4D919C34-0CD4-4159-800C-1833781DD7DB}" dt="2023-04-20T19:55:08.498" v="3436" actId="1076"/>
          <ac:cxnSpMkLst>
            <pc:docMk/>
            <pc:sldMk cId="2039801241" sldId="301"/>
            <ac:cxnSpMk id="18" creationId="{A3E2DFC0-D973-603E-E6EE-2609F8261AC2}"/>
          </ac:cxnSpMkLst>
        </pc:cxnChg>
        <pc:cxnChg chg="add mod">
          <ac:chgData name="Phung Le" userId="55fda33f-032b-4771-9128-51142dc86aec" providerId="ADAL" clId="{4D919C34-0CD4-4159-800C-1833781DD7DB}" dt="2023-04-24T02:15:51.159" v="4108" actId="571"/>
          <ac:cxnSpMkLst>
            <pc:docMk/>
            <pc:sldMk cId="2039801241" sldId="301"/>
            <ac:cxnSpMk id="19" creationId="{3582D289-5501-70E2-58BA-85342A9F2006}"/>
          </ac:cxnSpMkLst>
        </pc:cxnChg>
        <pc:cxnChg chg="add del">
          <ac:chgData name="Phung Le" userId="55fda33f-032b-4771-9128-51142dc86aec" providerId="ADAL" clId="{4D919C34-0CD4-4159-800C-1833781DD7DB}" dt="2023-04-19T02:38:13.928" v="3149" actId="11529"/>
          <ac:cxnSpMkLst>
            <pc:docMk/>
            <pc:sldMk cId="2039801241" sldId="301"/>
            <ac:cxnSpMk id="20" creationId="{86CE75E3-8E96-D514-2158-BC40A57AE1CD}"/>
          </ac:cxnSpMkLst>
        </pc:cxnChg>
        <pc:cxnChg chg="add mod">
          <ac:chgData name="Phung Le" userId="55fda33f-032b-4771-9128-51142dc86aec" providerId="ADAL" clId="{4D919C34-0CD4-4159-800C-1833781DD7DB}" dt="2023-04-24T02:15:51.159" v="4108" actId="571"/>
          <ac:cxnSpMkLst>
            <pc:docMk/>
            <pc:sldMk cId="2039801241" sldId="301"/>
            <ac:cxnSpMk id="21" creationId="{96EE6FF5-6F4D-EB2D-FE91-094034D3145E}"/>
          </ac:cxnSpMkLst>
        </pc:cxnChg>
        <pc:cxnChg chg="add mod">
          <ac:chgData name="Phung Le" userId="55fda33f-032b-4771-9128-51142dc86aec" providerId="ADAL" clId="{4D919C34-0CD4-4159-800C-1833781DD7DB}" dt="2023-04-23T15:51:48.882" v="3772" actId="1076"/>
          <ac:cxnSpMkLst>
            <pc:docMk/>
            <pc:sldMk cId="2039801241" sldId="301"/>
            <ac:cxnSpMk id="22" creationId="{40F325AF-9752-35AA-AF2D-E0B4069A20EF}"/>
          </ac:cxnSpMkLst>
        </pc:cxnChg>
        <pc:cxnChg chg="add mod">
          <ac:chgData name="Phung Le" userId="55fda33f-032b-4771-9128-51142dc86aec" providerId="ADAL" clId="{4D919C34-0CD4-4159-800C-1833781DD7DB}" dt="2023-04-23T15:52:23.578" v="3775" actId="1076"/>
          <ac:cxnSpMkLst>
            <pc:docMk/>
            <pc:sldMk cId="2039801241" sldId="301"/>
            <ac:cxnSpMk id="24" creationId="{1C564249-24AB-3F01-30D4-DA4165B3EB23}"/>
          </ac:cxnSpMkLst>
        </pc:cxnChg>
        <pc:cxnChg chg="add mod">
          <ac:chgData name="Phung Le" userId="55fda33f-032b-4771-9128-51142dc86aec" providerId="ADAL" clId="{4D919C34-0CD4-4159-800C-1833781DD7DB}" dt="2023-04-23T15:52:10.264" v="3774" actId="14100"/>
          <ac:cxnSpMkLst>
            <pc:docMk/>
            <pc:sldMk cId="2039801241" sldId="301"/>
            <ac:cxnSpMk id="26" creationId="{57C78FE1-E188-ABF9-F159-2364D528203A}"/>
          </ac:cxnSpMkLst>
        </pc:cxnChg>
        <pc:cxnChg chg="add mod">
          <ac:chgData name="Phung Le" userId="55fda33f-032b-4771-9128-51142dc86aec" providerId="ADAL" clId="{4D919C34-0CD4-4159-800C-1833781DD7DB}" dt="2023-04-19T02:40:47.221" v="3164" actId="1076"/>
          <ac:cxnSpMkLst>
            <pc:docMk/>
            <pc:sldMk cId="2039801241" sldId="301"/>
            <ac:cxnSpMk id="28" creationId="{C68BBE4F-6171-53D7-2D7F-8872D32A25EE}"/>
          </ac:cxnSpMkLst>
        </pc:cxnChg>
        <pc:cxnChg chg="add mod">
          <ac:chgData name="Phung Le" userId="55fda33f-032b-4771-9128-51142dc86aec" providerId="ADAL" clId="{4D919C34-0CD4-4159-800C-1833781DD7DB}" dt="2023-04-23T15:51:21.716" v="3769" actId="14100"/>
          <ac:cxnSpMkLst>
            <pc:docMk/>
            <pc:sldMk cId="2039801241" sldId="301"/>
            <ac:cxnSpMk id="30" creationId="{DB9DC375-9A59-51C2-A5EE-B7FD7C3EA69E}"/>
          </ac:cxnSpMkLst>
        </pc:cxnChg>
      </pc:sldChg>
      <pc:sldChg chg="modSp new del mod ord">
        <pc:chgData name="Phung Le" userId="55fda33f-032b-4771-9128-51142dc86aec" providerId="ADAL" clId="{4D919C34-0CD4-4159-800C-1833781DD7DB}" dt="2023-04-23T19:19:40.715" v="4015" actId="2696"/>
        <pc:sldMkLst>
          <pc:docMk/>
          <pc:sldMk cId="1359094511" sldId="302"/>
        </pc:sldMkLst>
        <pc:spChg chg="mod">
          <ac:chgData name="Phung Le" userId="55fda33f-032b-4771-9128-51142dc86aec" providerId="ADAL" clId="{4D919C34-0CD4-4159-800C-1833781DD7DB}" dt="2023-04-20T19:25:43.508" v="3433" actId="20577"/>
          <ac:spMkLst>
            <pc:docMk/>
            <pc:sldMk cId="1359094511" sldId="302"/>
            <ac:spMk id="2" creationId="{4175864C-042A-1A9D-43B2-251C5415065A}"/>
          </ac:spMkLst>
        </pc:spChg>
        <pc:spChg chg="mod">
          <ac:chgData name="Phung Le" userId="55fda33f-032b-4771-9128-51142dc86aec" providerId="ADAL" clId="{4D919C34-0CD4-4159-800C-1833781DD7DB}" dt="2023-04-22T22:05:47.140" v="3768" actId="14100"/>
          <ac:spMkLst>
            <pc:docMk/>
            <pc:sldMk cId="1359094511" sldId="302"/>
            <ac:spMk id="3" creationId="{106BBC63-0857-C70D-552E-054201B5C9A1}"/>
          </ac:spMkLst>
        </pc:spChg>
      </pc:sldChg>
      <pc:sldChg chg="addSp delSp modSp new mod ord modAnim">
        <pc:chgData name="Phung Le" userId="55fda33f-032b-4771-9128-51142dc86aec" providerId="ADAL" clId="{4D919C34-0CD4-4159-800C-1833781DD7DB}" dt="2023-04-23T20:13:31.123" v="4061"/>
        <pc:sldMkLst>
          <pc:docMk/>
          <pc:sldMk cId="202530359" sldId="303"/>
        </pc:sldMkLst>
        <pc:spChg chg="mod">
          <ac:chgData name="Phung Le" userId="55fda33f-032b-4771-9128-51142dc86aec" providerId="ADAL" clId="{4D919C34-0CD4-4159-800C-1833781DD7DB}" dt="2023-04-22T21:04:45.511" v="3554" actId="20577"/>
          <ac:spMkLst>
            <pc:docMk/>
            <pc:sldMk cId="202530359" sldId="303"/>
            <ac:spMk id="2" creationId="{A0F04A53-FEEF-2141-BF88-B90BBE6F1AA0}"/>
          </ac:spMkLst>
        </pc:spChg>
        <pc:spChg chg="del">
          <ac:chgData name="Phung Le" userId="55fda33f-032b-4771-9128-51142dc86aec" providerId="ADAL" clId="{4D919C34-0CD4-4159-800C-1833781DD7DB}" dt="2023-04-22T21:56:02.768" v="3559" actId="478"/>
          <ac:spMkLst>
            <pc:docMk/>
            <pc:sldMk cId="202530359" sldId="303"/>
            <ac:spMk id="3" creationId="{39E68AC3-AE40-BFB2-8A02-777841B624F4}"/>
          </ac:spMkLst>
        </pc:spChg>
        <pc:spChg chg="add mod">
          <ac:chgData name="Phung Le" userId="55fda33f-032b-4771-9128-51142dc86aec" providerId="ADAL" clId="{4D919C34-0CD4-4159-800C-1833781DD7DB}" dt="2023-04-22T22:02:13.551" v="3764" actId="20577"/>
          <ac:spMkLst>
            <pc:docMk/>
            <pc:sldMk cId="202530359" sldId="303"/>
            <ac:spMk id="8" creationId="{84EA9492-6A2F-97A6-8793-15C94239F293}"/>
          </ac:spMkLst>
        </pc:spChg>
        <pc:spChg chg="add mod">
          <ac:chgData name="Phung Le" userId="55fda33f-032b-4771-9128-51142dc86aec" providerId="ADAL" clId="{4D919C34-0CD4-4159-800C-1833781DD7DB}" dt="2023-04-23T20:12:37.202" v="4057" actId="208"/>
          <ac:spMkLst>
            <pc:docMk/>
            <pc:sldMk cId="202530359" sldId="303"/>
            <ac:spMk id="9" creationId="{BB9B94FF-DF75-9FF1-655B-BDA9DFAC430F}"/>
          </ac:spMkLst>
        </pc:spChg>
        <pc:spChg chg="add mod">
          <ac:chgData name="Phung Le" userId="55fda33f-032b-4771-9128-51142dc86aec" providerId="ADAL" clId="{4D919C34-0CD4-4159-800C-1833781DD7DB}" dt="2023-04-23T20:12:46.877" v="4059" actId="1076"/>
          <ac:spMkLst>
            <pc:docMk/>
            <pc:sldMk cId="202530359" sldId="303"/>
            <ac:spMk id="10" creationId="{0265A803-1441-334C-C066-019E87796C70}"/>
          </ac:spMkLst>
        </pc:spChg>
        <pc:picChg chg="add del mod">
          <ac:chgData name="Phung Le" userId="55fda33f-032b-4771-9128-51142dc86aec" providerId="ADAL" clId="{4D919C34-0CD4-4159-800C-1833781DD7DB}" dt="2023-04-22T21:57:34.208" v="3570" actId="478"/>
          <ac:picMkLst>
            <pc:docMk/>
            <pc:sldMk cId="202530359" sldId="303"/>
            <ac:picMk id="5" creationId="{134D5656-68B1-1121-A42D-AC639D0FF31E}"/>
          </ac:picMkLst>
        </pc:picChg>
        <pc:picChg chg="add mod">
          <ac:chgData name="Phung Le" userId="55fda33f-032b-4771-9128-51142dc86aec" providerId="ADAL" clId="{4D919C34-0CD4-4159-800C-1833781DD7DB}" dt="2023-04-22T21:57:38.080" v="3571" actId="1076"/>
          <ac:picMkLst>
            <pc:docMk/>
            <pc:sldMk cId="202530359" sldId="303"/>
            <ac:picMk id="7" creationId="{9D696C3E-0273-F9F0-2F1A-0BD04C53202F}"/>
          </ac:picMkLst>
        </pc:picChg>
      </pc:sldChg>
      <pc:sldChg chg="addSp delSp modSp add mod ord">
        <pc:chgData name="Phung Le" userId="55fda33f-032b-4771-9128-51142dc86aec" providerId="ADAL" clId="{4D919C34-0CD4-4159-800C-1833781DD7DB}" dt="2023-04-23T19:05:26.324" v="3931" actId="20577"/>
        <pc:sldMkLst>
          <pc:docMk/>
          <pc:sldMk cId="1431018142" sldId="304"/>
        </pc:sldMkLst>
        <pc:spChg chg="mod">
          <ac:chgData name="Phung Le" userId="55fda33f-032b-4771-9128-51142dc86aec" providerId="ADAL" clId="{4D919C34-0CD4-4159-800C-1833781DD7DB}" dt="2023-04-23T19:05:26.324" v="3931" actId="20577"/>
          <ac:spMkLst>
            <pc:docMk/>
            <pc:sldMk cId="1431018142" sldId="304"/>
            <ac:spMk id="2" creationId="{A0F04A53-FEEF-2141-BF88-B90BBE6F1AA0}"/>
          </ac:spMkLst>
        </pc:spChg>
        <pc:spChg chg="add mod">
          <ac:chgData name="Phung Le" userId="55fda33f-032b-4771-9128-51142dc86aec" providerId="ADAL" clId="{4D919C34-0CD4-4159-800C-1833781DD7DB}" dt="2023-04-22T21:59:59.511" v="3701" actId="20577"/>
          <ac:spMkLst>
            <pc:docMk/>
            <pc:sldMk cId="1431018142" sldId="304"/>
            <ac:spMk id="3" creationId="{CAA8B29C-EDFC-8C89-ACFC-7C79613FE2C8}"/>
          </ac:spMkLst>
        </pc:spChg>
        <pc:picChg chg="mod">
          <ac:chgData name="Phung Le" userId="55fda33f-032b-4771-9128-51142dc86aec" providerId="ADAL" clId="{4D919C34-0CD4-4159-800C-1833781DD7DB}" dt="2023-04-22T21:57:20.889" v="3567" actId="1076"/>
          <ac:picMkLst>
            <pc:docMk/>
            <pc:sldMk cId="1431018142" sldId="304"/>
            <ac:picMk id="5" creationId="{134D5656-68B1-1121-A42D-AC639D0FF31E}"/>
          </ac:picMkLst>
        </pc:picChg>
        <pc:picChg chg="del">
          <ac:chgData name="Phung Le" userId="55fda33f-032b-4771-9128-51142dc86aec" providerId="ADAL" clId="{4D919C34-0CD4-4159-800C-1833781DD7DB}" dt="2023-04-22T21:57:16.281" v="3566" actId="478"/>
          <ac:picMkLst>
            <pc:docMk/>
            <pc:sldMk cId="1431018142" sldId="304"/>
            <ac:picMk id="7" creationId="{9D696C3E-0273-F9F0-2F1A-0BD04C53202F}"/>
          </ac:picMkLst>
        </pc:picChg>
      </pc:sldChg>
      <pc:sldChg chg="modSp add mod ord">
        <pc:chgData name="Phung Le" userId="55fda33f-032b-4771-9128-51142dc86aec" providerId="ADAL" clId="{4D919C34-0CD4-4159-800C-1833781DD7DB}" dt="2023-04-25T13:37:07.545" v="5860" actId="20577"/>
        <pc:sldMkLst>
          <pc:docMk/>
          <pc:sldMk cId="3960948455" sldId="305"/>
        </pc:sldMkLst>
        <pc:spChg chg="mod">
          <ac:chgData name="Phung Le" userId="55fda33f-032b-4771-9128-51142dc86aec" providerId="ADAL" clId="{4D919C34-0CD4-4159-800C-1833781DD7DB}" dt="2023-04-25T13:37:07.545" v="5860" actId="20577"/>
          <ac:spMkLst>
            <pc:docMk/>
            <pc:sldMk cId="3960948455" sldId="305"/>
            <ac:spMk id="3" creationId="{607D0866-38E2-477C-57AE-557559C98898}"/>
          </ac:spMkLst>
        </pc:spChg>
      </pc:sldChg>
      <pc:sldChg chg="modSp new mod ord">
        <pc:chgData name="Phung Le" userId="55fda33f-032b-4771-9128-51142dc86aec" providerId="ADAL" clId="{4D919C34-0CD4-4159-800C-1833781DD7DB}" dt="2023-04-25T13:38:06.045" v="5862"/>
        <pc:sldMkLst>
          <pc:docMk/>
          <pc:sldMk cId="2437088379" sldId="306"/>
        </pc:sldMkLst>
        <pc:spChg chg="mod">
          <ac:chgData name="Phung Le" userId="55fda33f-032b-4771-9128-51142dc86aec" providerId="ADAL" clId="{4D919C34-0CD4-4159-800C-1833781DD7DB}" dt="2023-04-24T02:33:30.068" v="4237" actId="14100"/>
          <ac:spMkLst>
            <pc:docMk/>
            <pc:sldMk cId="2437088379" sldId="306"/>
            <ac:spMk id="2" creationId="{F96CC1F6-916F-A9DA-6BDC-93F30FA8A47A}"/>
          </ac:spMkLst>
        </pc:spChg>
        <pc:spChg chg="mod">
          <ac:chgData name="Phung Le" userId="55fda33f-032b-4771-9128-51142dc86aec" providerId="ADAL" clId="{4D919C34-0CD4-4159-800C-1833781DD7DB}" dt="2023-04-24T13:36:25.018" v="5517" actId="20577"/>
          <ac:spMkLst>
            <pc:docMk/>
            <pc:sldMk cId="2437088379" sldId="306"/>
            <ac:spMk id="3" creationId="{22BAE745-CDB0-51AA-6AFA-C48EFD3891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E6BE4-30AC-4C47-B684-511A1BC26A47}"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831DD-EA72-4E7E-A27A-EFCB46218C05}" type="slidenum">
              <a:rPr lang="en-US" smtClean="0"/>
              <a:t>‹#›</a:t>
            </a:fld>
            <a:endParaRPr lang="en-US"/>
          </a:p>
        </p:txBody>
      </p:sp>
    </p:spTree>
    <p:extLst>
      <p:ext uri="{BB962C8B-B14F-4D97-AF65-F5344CB8AC3E}">
        <p14:creationId xmlns:p14="http://schemas.microsoft.com/office/powerpoint/2010/main" val="396619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here have some type of food allergies or know someone who has food allergies?  What about other form of food sensitivities/intolerance like gluten or lactose? </a:t>
            </a:r>
          </a:p>
        </p:txBody>
      </p:sp>
      <p:sp>
        <p:nvSpPr>
          <p:cNvPr id="4" name="Slide Number Placeholder 3"/>
          <p:cNvSpPr>
            <a:spLocks noGrp="1"/>
          </p:cNvSpPr>
          <p:nvPr>
            <p:ph type="sldNum" sz="quarter" idx="5"/>
          </p:nvPr>
        </p:nvSpPr>
        <p:spPr/>
        <p:txBody>
          <a:bodyPr/>
          <a:lstStyle/>
          <a:p>
            <a:fld id="{837831DD-EA72-4E7E-A27A-EFCB46218C05}" type="slidenum">
              <a:rPr lang="en-US" smtClean="0"/>
              <a:t>1</a:t>
            </a:fld>
            <a:endParaRPr lang="en-US"/>
          </a:p>
        </p:txBody>
      </p:sp>
    </p:spTree>
    <p:extLst>
      <p:ext uri="{BB962C8B-B14F-4D97-AF65-F5344CB8AC3E}">
        <p14:creationId xmlns:p14="http://schemas.microsoft.com/office/powerpoint/2010/main" val="294638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831DD-EA72-4E7E-A27A-EFCB46218C05}" type="slidenum">
              <a:rPr lang="en-US" smtClean="0"/>
              <a:t>13</a:t>
            </a:fld>
            <a:endParaRPr lang="en-US"/>
          </a:p>
        </p:txBody>
      </p:sp>
    </p:spTree>
    <p:extLst>
      <p:ext uri="{BB962C8B-B14F-4D97-AF65-F5344CB8AC3E}">
        <p14:creationId xmlns:p14="http://schemas.microsoft.com/office/powerpoint/2010/main" val="175145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768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35208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37558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93713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93104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31136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992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86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43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4/25/2023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183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398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4/25/2023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31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4/25/2023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85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4/25/2023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96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4/25/2023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285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4/25/2023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00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4/25/2023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21718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front of a store&#10;&#10;Description automatically generated">
            <a:extLst>
              <a:ext uri="{FF2B5EF4-FFF2-40B4-BE49-F238E27FC236}">
                <a16:creationId xmlns:a16="http://schemas.microsoft.com/office/drawing/2014/main" id="{EFB1F547-8BC0-4395-B735-8D9B6B9264AD}"/>
              </a:ext>
            </a:extLst>
          </p:cNvPr>
          <p:cNvPicPr>
            <a:picLocks noChangeAspect="1"/>
          </p:cNvPicPr>
          <p:nvPr/>
        </p:nvPicPr>
        <p:blipFill rotWithShape="1">
          <a:blip r:embed="rId3">
            <a:alphaModFix/>
          </a:blip>
          <a:srcRect l="14777" r="32774"/>
          <a:stretch/>
        </p:blipFill>
        <p:spPr>
          <a:xfrm>
            <a:off x="-327206" y="0"/>
            <a:ext cx="6423053" cy="6858001"/>
          </a:xfrm>
          <a:prstGeom prst="rect">
            <a:avLst/>
          </a:prstGeom>
        </p:spPr>
      </p:pic>
      <p:sp>
        <p:nvSpPr>
          <p:cNvPr id="2" name="Title 1">
            <a:extLst>
              <a:ext uri="{FF2B5EF4-FFF2-40B4-BE49-F238E27FC236}">
                <a16:creationId xmlns:a16="http://schemas.microsoft.com/office/drawing/2014/main" id="{789FEC3C-25CB-4C38-AEE6-82B33B787B9A}"/>
              </a:ext>
            </a:extLst>
          </p:cNvPr>
          <p:cNvSpPr>
            <a:spLocks noGrp="1"/>
          </p:cNvSpPr>
          <p:nvPr>
            <p:ph type="ctrTitle"/>
          </p:nvPr>
        </p:nvSpPr>
        <p:spPr>
          <a:xfrm>
            <a:off x="6766483" y="2976082"/>
            <a:ext cx="4800261" cy="737905"/>
          </a:xfrm>
        </p:spPr>
        <p:txBody>
          <a:bodyPr anchor="t">
            <a:normAutofit fontScale="90000"/>
          </a:bodyPr>
          <a:lstStyle/>
          <a:p>
            <a:pPr algn="l"/>
            <a:r>
              <a:rPr lang="en-US" sz="4400" dirty="0">
                <a:solidFill>
                  <a:srgbClr val="77AA42"/>
                </a:solidFill>
              </a:rPr>
              <a:t>Alertrak</a:t>
            </a:r>
          </a:p>
        </p:txBody>
      </p:sp>
      <p:sp>
        <p:nvSpPr>
          <p:cNvPr id="3" name="Subtitle 2">
            <a:extLst>
              <a:ext uri="{FF2B5EF4-FFF2-40B4-BE49-F238E27FC236}">
                <a16:creationId xmlns:a16="http://schemas.microsoft.com/office/drawing/2014/main" id="{99649F9C-4469-48E9-A717-5E7EB3D5912A}"/>
              </a:ext>
            </a:extLst>
          </p:cNvPr>
          <p:cNvSpPr>
            <a:spLocks noGrp="1"/>
          </p:cNvSpPr>
          <p:nvPr>
            <p:ph type="subTitle" idx="1"/>
          </p:nvPr>
        </p:nvSpPr>
        <p:spPr>
          <a:xfrm>
            <a:off x="6766483" y="3585556"/>
            <a:ext cx="4711745" cy="413420"/>
          </a:xfrm>
        </p:spPr>
        <p:txBody>
          <a:bodyPr anchor="b">
            <a:normAutofit fontScale="85000" lnSpcReduction="10000"/>
          </a:bodyPr>
          <a:lstStyle/>
          <a:p>
            <a:pPr algn="l"/>
            <a:r>
              <a:rPr lang="en-US" b="0" i="0" dirty="0">
                <a:solidFill>
                  <a:srgbClr val="353740"/>
                </a:solidFill>
                <a:effectLst/>
                <a:latin typeface="ColfaxAI"/>
              </a:rPr>
              <a:t>Empowering Consumers to Make Informed Food Choices</a:t>
            </a:r>
            <a:endParaRPr lang="en-US" sz="1800" dirty="0">
              <a:solidFill>
                <a:srgbClr val="000000"/>
              </a:solidFill>
            </a:endParaRPr>
          </a:p>
        </p:txBody>
      </p:sp>
      <p:pic>
        <p:nvPicPr>
          <p:cNvPr id="5" name="Picture 4" descr="A close up of a sign&#10;&#10;Description automatically generated">
            <a:extLst>
              <a:ext uri="{FF2B5EF4-FFF2-40B4-BE49-F238E27FC236}">
                <a16:creationId xmlns:a16="http://schemas.microsoft.com/office/drawing/2014/main" id="{C8E67D6E-C6A6-4476-BEA2-A9C3FAE3DD15}"/>
              </a:ext>
            </a:extLst>
          </p:cNvPr>
          <p:cNvPicPr>
            <a:picLocks noChangeAspect="1"/>
          </p:cNvPicPr>
          <p:nvPr/>
        </p:nvPicPr>
        <p:blipFill>
          <a:blip r:embed="rId4"/>
          <a:stretch>
            <a:fillRect/>
          </a:stretch>
        </p:blipFill>
        <p:spPr>
          <a:xfrm>
            <a:off x="10950202" y="5596091"/>
            <a:ext cx="1019629" cy="1036394"/>
          </a:xfrm>
          <a:prstGeom prst="rect">
            <a:avLst/>
          </a:prstGeom>
        </p:spPr>
      </p:pic>
    </p:spTree>
    <p:extLst>
      <p:ext uri="{BB962C8B-B14F-4D97-AF65-F5344CB8AC3E}">
        <p14:creationId xmlns:p14="http://schemas.microsoft.com/office/powerpoint/2010/main" val="296539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4A53-FEEF-2141-BF88-B90BBE6F1AA0}"/>
              </a:ext>
            </a:extLst>
          </p:cNvPr>
          <p:cNvSpPr>
            <a:spLocks noGrp="1"/>
          </p:cNvSpPr>
          <p:nvPr>
            <p:ph type="title"/>
          </p:nvPr>
        </p:nvSpPr>
        <p:spPr/>
        <p:txBody>
          <a:bodyPr/>
          <a:lstStyle/>
          <a:p>
            <a:r>
              <a:rPr lang="en-US" dirty="0"/>
              <a:t>Opportunities</a:t>
            </a:r>
          </a:p>
        </p:txBody>
      </p:sp>
      <p:pic>
        <p:nvPicPr>
          <p:cNvPr id="7" name="Picture 6">
            <a:extLst>
              <a:ext uri="{FF2B5EF4-FFF2-40B4-BE49-F238E27FC236}">
                <a16:creationId xmlns:a16="http://schemas.microsoft.com/office/drawing/2014/main" id="{9D696C3E-0273-F9F0-2F1A-0BD04C53202F}"/>
              </a:ext>
            </a:extLst>
          </p:cNvPr>
          <p:cNvPicPr>
            <a:picLocks noChangeAspect="1"/>
          </p:cNvPicPr>
          <p:nvPr/>
        </p:nvPicPr>
        <p:blipFill>
          <a:blip r:embed="rId2"/>
          <a:stretch>
            <a:fillRect/>
          </a:stretch>
        </p:blipFill>
        <p:spPr>
          <a:xfrm>
            <a:off x="849080" y="1492253"/>
            <a:ext cx="8253175" cy="3292125"/>
          </a:xfrm>
          <a:prstGeom prst="rect">
            <a:avLst/>
          </a:prstGeom>
        </p:spPr>
      </p:pic>
      <p:sp>
        <p:nvSpPr>
          <p:cNvPr id="8" name="TextBox 7">
            <a:extLst>
              <a:ext uri="{FF2B5EF4-FFF2-40B4-BE49-F238E27FC236}">
                <a16:creationId xmlns:a16="http://schemas.microsoft.com/office/drawing/2014/main" id="{84EA9492-6A2F-97A6-8793-15C94239F293}"/>
              </a:ext>
            </a:extLst>
          </p:cNvPr>
          <p:cNvSpPr txBox="1"/>
          <p:nvPr/>
        </p:nvSpPr>
        <p:spPr>
          <a:xfrm>
            <a:off x="677334" y="6335486"/>
            <a:ext cx="8220270" cy="246221"/>
          </a:xfrm>
          <a:prstGeom prst="rect">
            <a:avLst/>
          </a:prstGeom>
          <a:noFill/>
        </p:spPr>
        <p:txBody>
          <a:bodyPr wrap="square" rtlCol="0">
            <a:spAutoFit/>
          </a:bodyPr>
          <a:lstStyle/>
          <a:p>
            <a:r>
              <a:rPr lang="en-US" sz="1000" dirty="0"/>
              <a:t>Source:  FARE Food Allergy Consumer Journey Study July 2020</a:t>
            </a:r>
          </a:p>
        </p:txBody>
      </p:sp>
      <p:sp>
        <p:nvSpPr>
          <p:cNvPr id="9" name="Oval 8">
            <a:extLst>
              <a:ext uri="{FF2B5EF4-FFF2-40B4-BE49-F238E27FC236}">
                <a16:creationId xmlns:a16="http://schemas.microsoft.com/office/drawing/2014/main" id="{BB9B94FF-DF75-9FF1-655B-BDA9DFAC430F}"/>
              </a:ext>
            </a:extLst>
          </p:cNvPr>
          <p:cNvSpPr/>
          <p:nvPr/>
        </p:nvSpPr>
        <p:spPr>
          <a:xfrm>
            <a:off x="1602557" y="4100660"/>
            <a:ext cx="2828041" cy="826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65A803-1441-334C-C066-019E87796C70}"/>
              </a:ext>
            </a:extLst>
          </p:cNvPr>
          <p:cNvSpPr/>
          <p:nvPr/>
        </p:nvSpPr>
        <p:spPr>
          <a:xfrm>
            <a:off x="4017390" y="2997575"/>
            <a:ext cx="2828041" cy="826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CB87-356A-18C9-C341-91864029AD4B}"/>
              </a:ext>
            </a:extLst>
          </p:cNvPr>
          <p:cNvSpPr>
            <a:spLocks noGrp="1"/>
          </p:cNvSpPr>
          <p:nvPr>
            <p:ph type="title"/>
          </p:nvPr>
        </p:nvSpPr>
        <p:spPr>
          <a:xfrm>
            <a:off x="677334" y="609600"/>
            <a:ext cx="8596668" cy="918411"/>
          </a:xfrm>
        </p:spPr>
        <p:txBody>
          <a:bodyPr/>
          <a:lstStyle/>
          <a:p>
            <a:r>
              <a:rPr lang="en-US" dirty="0"/>
              <a:t>Who can we help</a:t>
            </a:r>
          </a:p>
        </p:txBody>
      </p:sp>
      <p:sp>
        <p:nvSpPr>
          <p:cNvPr id="3" name="Content Placeholder 2">
            <a:extLst>
              <a:ext uri="{FF2B5EF4-FFF2-40B4-BE49-F238E27FC236}">
                <a16:creationId xmlns:a16="http://schemas.microsoft.com/office/drawing/2014/main" id="{B7910853-662E-76D7-132C-2E5FDB744D87}"/>
              </a:ext>
            </a:extLst>
          </p:cNvPr>
          <p:cNvSpPr>
            <a:spLocks noGrp="1"/>
          </p:cNvSpPr>
          <p:nvPr>
            <p:ph idx="1"/>
          </p:nvPr>
        </p:nvSpPr>
        <p:spPr>
          <a:xfrm>
            <a:off x="677334" y="1773131"/>
            <a:ext cx="3626002" cy="3241929"/>
          </a:xfrm>
        </p:spPr>
        <p:txBody>
          <a:bodyPr>
            <a:normAutofit/>
          </a:bodyPr>
          <a:lstStyle/>
          <a:p>
            <a:r>
              <a:rPr lang="en-US" dirty="0"/>
              <a:t>Consumers</a:t>
            </a:r>
          </a:p>
          <a:p>
            <a:pPr lvl="1"/>
            <a:r>
              <a:rPr lang="en-US" dirty="0"/>
              <a:t>Find trusted food products meeting their diet needs (new and alternatives)</a:t>
            </a:r>
          </a:p>
          <a:p>
            <a:pPr lvl="1"/>
            <a:r>
              <a:rPr lang="en-US" dirty="0"/>
              <a:t>Find more allergy-friendly choices from their grocery stores</a:t>
            </a:r>
          </a:p>
          <a:p>
            <a:pPr lvl="1"/>
            <a:r>
              <a:rPr lang="en-US" dirty="0"/>
              <a:t>Provide better labeling understanding about allergens, more product information</a:t>
            </a:r>
          </a:p>
        </p:txBody>
      </p:sp>
      <p:sp>
        <p:nvSpPr>
          <p:cNvPr id="4" name="Content Placeholder 2">
            <a:extLst>
              <a:ext uri="{FF2B5EF4-FFF2-40B4-BE49-F238E27FC236}">
                <a16:creationId xmlns:a16="http://schemas.microsoft.com/office/drawing/2014/main" id="{9313D6D0-7898-BFDB-791F-97BED7B4E6C7}"/>
              </a:ext>
            </a:extLst>
          </p:cNvPr>
          <p:cNvSpPr txBox="1">
            <a:spLocks/>
          </p:cNvSpPr>
          <p:nvPr/>
        </p:nvSpPr>
        <p:spPr>
          <a:xfrm>
            <a:off x="5335746" y="1780308"/>
            <a:ext cx="3626002" cy="29755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Food manufacturers</a:t>
            </a:r>
          </a:p>
          <a:p>
            <a:pPr lvl="1"/>
            <a:r>
              <a:rPr lang="en-US" dirty="0"/>
              <a:t>Gain insights into new allergy-friendly product opportunities to this consumer group</a:t>
            </a:r>
          </a:p>
          <a:p>
            <a:pPr lvl="1"/>
            <a:r>
              <a:rPr lang="en-US" dirty="0"/>
              <a:t>Improve consumer education and engagement</a:t>
            </a:r>
          </a:p>
          <a:p>
            <a:pPr lvl="1"/>
            <a:r>
              <a:rPr lang="en-US" dirty="0"/>
              <a:t>A $19B potential market </a:t>
            </a:r>
          </a:p>
        </p:txBody>
      </p:sp>
    </p:spTree>
    <p:extLst>
      <p:ext uri="{BB962C8B-B14F-4D97-AF65-F5344CB8AC3E}">
        <p14:creationId xmlns:p14="http://schemas.microsoft.com/office/powerpoint/2010/main" val="117134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C1A43-62DE-99D9-952D-CDE0ECE2E747}"/>
              </a:ext>
            </a:extLst>
          </p:cNvPr>
          <p:cNvSpPr/>
          <p:nvPr/>
        </p:nvSpPr>
        <p:spPr>
          <a:xfrm>
            <a:off x="4234109" y="2158960"/>
            <a:ext cx="1171575" cy="33331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Alertrak AI Platform</a:t>
            </a:r>
          </a:p>
        </p:txBody>
      </p:sp>
      <p:sp>
        <p:nvSpPr>
          <p:cNvPr id="3" name="Rectangle 2">
            <a:extLst>
              <a:ext uri="{FF2B5EF4-FFF2-40B4-BE49-F238E27FC236}">
                <a16:creationId xmlns:a16="http://schemas.microsoft.com/office/drawing/2014/main" id="{5B6CF83C-B260-CDEF-8599-CF6EA90F9788}"/>
              </a:ext>
            </a:extLst>
          </p:cNvPr>
          <p:cNvSpPr/>
          <p:nvPr/>
        </p:nvSpPr>
        <p:spPr>
          <a:xfrm>
            <a:off x="6901109" y="2463761"/>
            <a:ext cx="10096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Food Sensitivities</a:t>
            </a:r>
          </a:p>
        </p:txBody>
      </p:sp>
      <p:sp>
        <p:nvSpPr>
          <p:cNvPr id="4" name="Text Box 4">
            <a:extLst>
              <a:ext uri="{FF2B5EF4-FFF2-40B4-BE49-F238E27FC236}">
                <a16:creationId xmlns:a16="http://schemas.microsoft.com/office/drawing/2014/main" id="{A8DA772E-F06F-9350-337C-4C5694F14E61}"/>
              </a:ext>
            </a:extLst>
          </p:cNvPr>
          <p:cNvSpPr txBox="1"/>
          <p:nvPr/>
        </p:nvSpPr>
        <p:spPr>
          <a:xfrm>
            <a:off x="6904919" y="1570316"/>
            <a:ext cx="1028700"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Alertrak Users</a:t>
            </a:r>
          </a:p>
        </p:txBody>
      </p:sp>
      <p:sp>
        <p:nvSpPr>
          <p:cNvPr id="5" name="Rectangle 4">
            <a:extLst>
              <a:ext uri="{FF2B5EF4-FFF2-40B4-BE49-F238E27FC236}">
                <a16:creationId xmlns:a16="http://schemas.microsoft.com/office/drawing/2014/main" id="{58BE289D-747A-FEC4-23FE-E0CF22468785}"/>
              </a:ext>
            </a:extLst>
          </p:cNvPr>
          <p:cNvSpPr/>
          <p:nvPr/>
        </p:nvSpPr>
        <p:spPr>
          <a:xfrm>
            <a:off x="6891584" y="3152775"/>
            <a:ext cx="10096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Medical Conditions</a:t>
            </a:r>
          </a:p>
        </p:txBody>
      </p:sp>
      <p:sp>
        <p:nvSpPr>
          <p:cNvPr id="6" name="Text Box 8">
            <a:extLst>
              <a:ext uri="{FF2B5EF4-FFF2-40B4-BE49-F238E27FC236}">
                <a16:creationId xmlns:a16="http://schemas.microsoft.com/office/drawing/2014/main" id="{58C8811E-4C9C-E199-C290-C068BC46BEBF}"/>
              </a:ext>
            </a:extLst>
          </p:cNvPr>
          <p:cNvSpPr txBox="1"/>
          <p:nvPr/>
        </p:nvSpPr>
        <p:spPr>
          <a:xfrm>
            <a:off x="1552504" y="1552536"/>
            <a:ext cx="1400175"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Alertrak Contributors</a:t>
            </a:r>
          </a:p>
        </p:txBody>
      </p:sp>
      <p:sp>
        <p:nvSpPr>
          <p:cNvPr id="7" name="Rectangle 6">
            <a:extLst>
              <a:ext uri="{FF2B5EF4-FFF2-40B4-BE49-F238E27FC236}">
                <a16:creationId xmlns:a16="http://schemas.microsoft.com/office/drawing/2014/main" id="{9BEBA40C-BD81-4BB6-3F6B-219F237D81E9}"/>
              </a:ext>
            </a:extLst>
          </p:cNvPr>
          <p:cNvSpPr/>
          <p:nvPr/>
        </p:nvSpPr>
        <p:spPr>
          <a:xfrm>
            <a:off x="1713159" y="3511511"/>
            <a:ext cx="1152525"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Restaurants/ Meal Delivery</a:t>
            </a:r>
          </a:p>
        </p:txBody>
      </p:sp>
      <p:sp>
        <p:nvSpPr>
          <p:cNvPr id="8" name="Rectangle 7">
            <a:extLst>
              <a:ext uri="{FF2B5EF4-FFF2-40B4-BE49-F238E27FC236}">
                <a16:creationId xmlns:a16="http://schemas.microsoft.com/office/drawing/2014/main" id="{4A881431-E38A-71CC-4E15-373F4E485445}"/>
              </a:ext>
            </a:extLst>
          </p:cNvPr>
          <p:cNvSpPr/>
          <p:nvPr/>
        </p:nvSpPr>
        <p:spPr>
          <a:xfrm>
            <a:off x="1691569" y="4882311"/>
            <a:ext cx="1171575"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Writers/ Content Providers</a:t>
            </a:r>
          </a:p>
        </p:txBody>
      </p:sp>
      <p:sp>
        <p:nvSpPr>
          <p:cNvPr id="9" name="Rectangle 8">
            <a:extLst>
              <a:ext uri="{FF2B5EF4-FFF2-40B4-BE49-F238E27FC236}">
                <a16:creationId xmlns:a16="http://schemas.microsoft.com/office/drawing/2014/main" id="{3712EEC4-16C5-4F8E-5171-E7A9B6AD6174}"/>
              </a:ext>
            </a:extLst>
          </p:cNvPr>
          <p:cNvSpPr/>
          <p:nvPr/>
        </p:nvSpPr>
        <p:spPr>
          <a:xfrm>
            <a:off x="1701729" y="4192634"/>
            <a:ext cx="11620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Nutritionists/ Dieticians</a:t>
            </a:r>
          </a:p>
        </p:txBody>
      </p:sp>
      <p:sp>
        <p:nvSpPr>
          <p:cNvPr id="10" name="Rectangle 9">
            <a:extLst>
              <a:ext uri="{FF2B5EF4-FFF2-40B4-BE49-F238E27FC236}">
                <a16:creationId xmlns:a16="http://schemas.microsoft.com/office/drawing/2014/main" id="{C63C0D67-3183-472C-E515-642DA569B899}"/>
              </a:ext>
            </a:extLst>
          </p:cNvPr>
          <p:cNvSpPr/>
          <p:nvPr/>
        </p:nvSpPr>
        <p:spPr>
          <a:xfrm>
            <a:off x="1729669" y="2149185"/>
            <a:ext cx="11620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Food Manufacturers</a:t>
            </a:r>
          </a:p>
        </p:txBody>
      </p:sp>
      <p:cxnSp>
        <p:nvCxnSpPr>
          <p:cNvPr id="15" name="Straight Arrow Connector 14">
            <a:extLst>
              <a:ext uri="{FF2B5EF4-FFF2-40B4-BE49-F238E27FC236}">
                <a16:creationId xmlns:a16="http://schemas.microsoft.com/office/drawing/2014/main" id="{939D3CE4-C91A-EA97-B458-9C95029A9D67}"/>
              </a:ext>
            </a:extLst>
          </p:cNvPr>
          <p:cNvCxnSpPr>
            <a:cxnSpLocks/>
            <a:stCxn id="3" idx="1"/>
          </p:cNvCxnSpPr>
          <p:nvPr/>
        </p:nvCxnSpPr>
        <p:spPr>
          <a:xfrm flipH="1">
            <a:off x="5405684" y="2739986"/>
            <a:ext cx="14954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65583F8-5363-873E-DE02-32787F1375A6}"/>
              </a:ext>
            </a:extLst>
          </p:cNvPr>
          <p:cNvSpPr/>
          <p:nvPr/>
        </p:nvSpPr>
        <p:spPr>
          <a:xfrm>
            <a:off x="1720779" y="2830388"/>
            <a:ext cx="11620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Grocery Stores</a:t>
            </a:r>
          </a:p>
        </p:txBody>
      </p:sp>
      <p:cxnSp>
        <p:nvCxnSpPr>
          <p:cNvPr id="18" name="Straight Arrow Connector 17">
            <a:extLst>
              <a:ext uri="{FF2B5EF4-FFF2-40B4-BE49-F238E27FC236}">
                <a16:creationId xmlns:a16="http://schemas.microsoft.com/office/drawing/2014/main" id="{A3E2DFC0-D973-603E-E6EE-2609F8261AC2}"/>
              </a:ext>
            </a:extLst>
          </p:cNvPr>
          <p:cNvCxnSpPr>
            <a:cxnSpLocks/>
            <a:stCxn id="5" idx="1"/>
          </p:cNvCxnSpPr>
          <p:nvPr/>
        </p:nvCxnSpPr>
        <p:spPr>
          <a:xfrm flipH="1" flipV="1">
            <a:off x="5405684" y="3416935"/>
            <a:ext cx="1485900" cy="120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F325AF-9752-35AA-AF2D-E0B4069A20EF}"/>
              </a:ext>
            </a:extLst>
          </p:cNvPr>
          <p:cNvCxnSpPr>
            <a:stCxn id="7" idx="3"/>
          </p:cNvCxnSpPr>
          <p:nvPr/>
        </p:nvCxnSpPr>
        <p:spPr>
          <a:xfrm>
            <a:off x="2865684" y="3787736"/>
            <a:ext cx="13506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C564249-24AB-3F01-30D4-DA4165B3EB23}"/>
              </a:ext>
            </a:extLst>
          </p:cNvPr>
          <p:cNvCxnSpPr>
            <a:stCxn id="8" idx="3"/>
          </p:cNvCxnSpPr>
          <p:nvPr/>
        </p:nvCxnSpPr>
        <p:spPr>
          <a:xfrm>
            <a:off x="2863144" y="5158536"/>
            <a:ext cx="13430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7C78FE1-E188-ABF9-F159-2364D528203A}"/>
              </a:ext>
            </a:extLst>
          </p:cNvPr>
          <p:cNvCxnSpPr>
            <a:cxnSpLocks/>
          </p:cNvCxnSpPr>
          <p:nvPr/>
        </p:nvCxnSpPr>
        <p:spPr>
          <a:xfrm flipV="1">
            <a:off x="2863779" y="4459413"/>
            <a:ext cx="1342390" cy="94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68BBE4F-6171-53D7-2D7F-8872D32A25EE}"/>
              </a:ext>
            </a:extLst>
          </p:cNvPr>
          <p:cNvCxnSpPr>
            <a:stCxn id="10" idx="3"/>
          </p:cNvCxnSpPr>
          <p:nvPr/>
        </p:nvCxnSpPr>
        <p:spPr>
          <a:xfrm flipV="1">
            <a:off x="2891719" y="2425409"/>
            <a:ext cx="134239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B9DC375-9A59-51C2-A5EE-B7FD7C3EA69E}"/>
              </a:ext>
            </a:extLst>
          </p:cNvPr>
          <p:cNvCxnSpPr>
            <a:cxnSpLocks/>
            <a:stCxn id="16" idx="3"/>
          </p:cNvCxnSpPr>
          <p:nvPr/>
        </p:nvCxnSpPr>
        <p:spPr>
          <a:xfrm>
            <a:off x="2882829" y="3106613"/>
            <a:ext cx="13512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9E3D206-279B-3FCD-5598-C70323188F12}"/>
              </a:ext>
            </a:extLst>
          </p:cNvPr>
          <p:cNvSpPr/>
          <p:nvPr/>
        </p:nvSpPr>
        <p:spPr>
          <a:xfrm>
            <a:off x="6891584" y="3841789"/>
            <a:ext cx="10096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Lifestyle/ Dietary</a:t>
            </a:r>
          </a:p>
        </p:txBody>
      </p:sp>
      <p:cxnSp>
        <p:nvCxnSpPr>
          <p:cNvPr id="13" name="Straight Arrow Connector 12">
            <a:extLst>
              <a:ext uri="{FF2B5EF4-FFF2-40B4-BE49-F238E27FC236}">
                <a16:creationId xmlns:a16="http://schemas.microsoft.com/office/drawing/2014/main" id="{40643EFE-9965-07E5-E4D3-C68541CA2F4C}"/>
              </a:ext>
            </a:extLst>
          </p:cNvPr>
          <p:cNvCxnSpPr>
            <a:cxnSpLocks/>
            <a:stCxn id="12" idx="1"/>
          </p:cNvCxnSpPr>
          <p:nvPr/>
        </p:nvCxnSpPr>
        <p:spPr>
          <a:xfrm flipH="1">
            <a:off x="5396159" y="4118014"/>
            <a:ext cx="14954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4B535-737A-83D6-9E27-947CE59EFD7D}"/>
              </a:ext>
            </a:extLst>
          </p:cNvPr>
          <p:cNvSpPr/>
          <p:nvPr/>
        </p:nvSpPr>
        <p:spPr>
          <a:xfrm>
            <a:off x="6891584" y="4528817"/>
            <a:ext cx="1009650" cy="5524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Religious/ Ethical</a:t>
            </a:r>
          </a:p>
        </p:txBody>
      </p:sp>
      <p:cxnSp>
        <p:nvCxnSpPr>
          <p:cNvPr id="17" name="Straight Arrow Connector 16">
            <a:extLst>
              <a:ext uri="{FF2B5EF4-FFF2-40B4-BE49-F238E27FC236}">
                <a16:creationId xmlns:a16="http://schemas.microsoft.com/office/drawing/2014/main" id="{197ECB82-B975-2EE6-B2DE-5B71146E257A}"/>
              </a:ext>
            </a:extLst>
          </p:cNvPr>
          <p:cNvCxnSpPr>
            <a:cxnSpLocks/>
            <a:stCxn id="14" idx="1"/>
          </p:cNvCxnSpPr>
          <p:nvPr/>
        </p:nvCxnSpPr>
        <p:spPr>
          <a:xfrm flipH="1">
            <a:off x="5396159" y="4805042"/>
            <a:ext cx="14954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8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animBg="1"/>
      <p:bldP spid="16"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BBAE-FB6E-162B-FEDE-E513CB1863A8}"/>
              </a:ext>
            </a:extLst>
          </p:cNvPr>
          <p:cNvSpPr>
            <a:spLocks noGrp="1"/>
          </p:cNvSpPr>
          <p:nvPr>
            <p:ph type="title"/>
          </p:nvPr>
        </p:nvSpPr>
        <p:spPr/>
        <p:txBody>
          <a:bodyPr/>
          <a:lstStyle/>
          <a:p>
            <a:r>
              <a:rPr lang="en-US" dirty="0"/>
              <a:t>Where we are today</a:t>
            </a:r>
          </a:p>
        </p:txBody>
      </p:sp>
      <p:sp>
        <p:nvSpPr>
          <p:cNvPr id="3" name="Content Placeholder 2">
            <a:extLst>
              <a:ext uri="{FF2B5EF4-FFF2-40B4-BE49-F238E27FC236}">
                <a16:creationId xmlns:a16="http://schemas.microsoft.com/office/drawing/2014/main" id="{EB228A8B-7642-7B63-E418-29727EB51B68}"/>
              </a:ext>
            </a:extLst>
          </p:cNvPr>
          <p:cNvSpPr>
            <a:spLocks noGrp="1"/>
          </p:cNvSpPr>
          <p:nvPr>
            <p:ph idx="1"/>
          </p:nvPr>
        </p:nvSpPr>
        <p:spPr>
          <a:xfrm>
            <a:off x="677334" y="1583703"/>
            <a:ext cx="8596668" cy="4457659"/>
          </a:xfrm>
        </p:spPr>
        <p:txBody>
          <a:bodyPr>
            <a:normAutofit fontScale="70000" lnSpcReduction="20000"/>
          </a:bodyPr>
          <a:lstStyle/>
          <a:p>
            <a:r>
              <a:rPr lang="en-US" dirty="0"/>
              <a:t>Intelligent food allergy/sensitivity platform has been built and tested. Categorized:</a:t>
            </a:r>
          </a:p>
          <a:p>
            <a:pPr lvl="1"/>
            <a:r>
              <a:rPr lang="en-US" dirty="0"/>
              <a:t>400K+ unique food products to common food allergies/sensitivities</a:t>
            </a:r>
          </a:p>
          <a:p>
            <a:pPr lvl="2"/>
            <a:r>
              <a:rPr lang="en-US" dirty="0"/>
              <a:t>Built foundation to categorize more food products</a:t>
            </a:r>
          </a:p>
          <a:p>
            <a:pPr lvl="2"/>
            <a:r>
              <a:rPr lang="en-US" dirty="0"/>
              <a:t>40K+ brands, 6.6M+ ingredients </a:t>
            </a:r>
            <a:r>
              <a:rPr lang="en-US"/>
              <a:t>to products </a:t>
            </a:r>
            <a:endParaRPr lang="en-US" dirty="0"/>
          </a:p>
          <a:p>
            <a:pPr lvl="1"/>
            <a:r>
              <a:rPr lang="en-US" dirty="0"/>
              <a:t>9 key allergens + 80 others, 1200 aliases</a:t>
            </a:r>
          </a:p>
          <a:p>
            <a:pPr lvl="1"/>
            <a:r>
              <a:rPr lang="en-US" dirty="0"/>
              <a:t>34 Medical conditions</a:t>
            </a:r>
          </a:p>
          <a:p>
            <a:pPr lvl="1"/>
            <a:r>
              <a:rPr lang="en-US" dirty="0"/>
              <a:t>Intelligent algorithm considering exclusions, synonyms</a:t>
            </a:r>
          </a:p>
          <a:p>
            <a:r>
              <a:rPr lang="en-US" dirty="0"/>
              <a:t>B2B</a:t>
            </a:r>
          </a:p>
          <a:p>
            <a:pPr lvl="1"/>
            <a:r>
              <a:rPr lang="en-US" dirty="0"/>
              <a:t>Vendor portal which allows them to access</a:t>
            </a:r>
          </a:p>
          <a:p>
            <a:pPr lvl="2"/>
            <a:r>
              <a:rPr lang="en-US" dirty="0"/>
              <a:t>APIs are developed for partners to use (food manufacturers, retailers, </a:t>
            </a:r>
            <a:r>
              <a:rPr lang="en-US" dirty="0" err="1"/>
              <a:t>etc</a:t>
            </a:r>
            <a:r>
              <a:rPr lang="en-US" dirty="0"/>
              <a:t>…)</a:t>
            </a:r>
          </a:p>
          <a:p>
            <a:pPr lvl="2"/>
            <a:r>
              <a:rPr lang="en-US" dirty="0"/>
              <a:t>Analytic framework (</a:t>
            </a:r>
            <a:r>
              <a:rPr lang="en-US" b="1" dirty="0">
                <a:solidFill>
                  <a:srgbClr val="00B050"/>
                </a:solidFill>
              </a:rPr>
              <a:t>enable vendors to gain valuable insights into potential markets</a:t>
            </a:r>
            <a:r>
              <a:rPr lang="en-US" dirty="0"/>
              <a:t>)</a:t>
            </a:r>
          </a:p>
          <a:p>
            <a:r>
              <a:rPr lang="en-US" dirty="0"/>
              <a:t>B2C</a:t>
            </a:r>
          </a:p>
          <a:p>
            <a:pPr lvl="1"/>
            <a:r>
              <a:rPr lang="en-US" dirty="0"/>
              <a:t>Web site and mobile app developed</a:t>
            </a:r>
          </a:p>
          <a:p>
            <a:pPr lvl="2"/>
            <a:r>
              <a:rPr lang="en-US" dirty="0"/>
              <a:t>Scan products for indication and get alternatives that fit your settings</a:t>
            </a:r>
          </a:p>
          <a:p>
            <a:pPr lvl="2"/>
            <a:r>
              <a:rPr lang="en-US" dirty="0"/>
              <a:t>Discover</a:t>
            </a:r>
          </a:p>
          <a:p>
            <a:pPr lvl="2"/>
            <a:r>
              <a:rPr lang="en-US" dirty="0"/>
              <a:t>Find me recipes that fit my needs</a:t>
            </a:r>
          </a:p>
          <a:p>
            <a:pPr lvl="2"/>
            <a:r>
              <a:rPr lang="en-US" dirty="0"/>
              <a:t>Blog site for interesting articles on food allergies</a:t>
            </a:r>
          </a:p>
        </p:txBody>
      </p:sp>
    </p:spTree>
    <p:extLst>
      <p:ext uri="{BB962C8B-B14F-4D97-AF65-F5344CB8AC3E}">
        <p14:creationId xmlns:p14="http://schemas.microsoft.com/office/powerpoint/2010/main" val="34026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396600" cy="4461163"/>
          </a:xfrm>
        </p:spPr>
        <p:txBody>
          <a:bodyPr>
            <a:normAutofit/>
          </a:bodyPr>
          <a:lstStyle/>
          <a:p>
            <a:r>
              <a:rPr lang="en-US" dirty="0">
                <a:solidFill>
                  <a:srgbClr val="FFFFFF"/>
                </a:solidFill>
              </a:rPr>
              <a:t>B2B Partnership Levels</a:t>
            </a:r>
          </a:p>
        </p:txBody>
      </p:sp>
      <p:graphicFrame>
        <p:nvGraphicFramePr>
          <p:cNvPr id="3" name="Table 3">
            <a:extLst>
              <a:ext uri="{FF2B5EF4-FFF2-40B4-BE49-F238E27FC236}">
                <a16:creationId xmlns:a16="http://schemas.microsoft.com/office/drawing/2014/main" id="{14367EAD-B2BA-C149-A161-5F64E56459D9}"/>
              </a:ext>
            </a:extLst>
          </p:cNvPr>
          <p:cNvGraphicFramePr>
            <a:graphicFrameLocks noGrp="1"/>
          </p:cNvGraphicFramePr>
          <p:nvPr>
            <p:ph idx="1"/>
            <p:extLst>
              <p:ext uri="{D42A27DB-BD31-4B8C-83A1-F6EECF244321}">
                <p14:modId xmlns:p14="http://schemas.microsoft.com/office/powerpoint/2010/main" val="1169910911"/>
              </p:ext>
            </p:extLst>
          </p:nvPr>
        </p:nvGraphicFramePr>
        <p:xfrm>
          <a:off x="800412" y="1097190"/>
          <a:ext cx="8324734" cy="5458793"/>
        </p:xfrm>
        <a:graphic>
          <a:graphicData uri="http://schemas.openxmlformats.org/drawingml/2006/table">
            <a:tbl>
              <a:tblPr firstRow="1" bandRow="1">
                <a:tableStyleId>{21E4AEA4-8DFA-4A89-87EB-49C32662AFE0}</a:tableStyleId>
              </a:tblPr>
              <a:tblGrid>
                <a:gridCol w="2783900">
                  <a:extLst>
                    <a:ext uri="{9D8B030D-6E8A-4147-A177-3AD203B41FA5}">
                      <a16:colId xmlns:a16="http://schemas.microsoft.com/office/drawing/2014/main" val="3912909166"/>
                    </a:ext>
                  </a:extLst>
                </a:gridCol>
                <a:gridCol w="2770417">
                  <a:extLst>
                    <a:ext uri="{9D8B030D-6E8A-4147-A177-3AD203B41FA5}">
                      <a16:colId xmlns:a16="http://schemas.microsoft.com/office/drawing/2014/main" val="1913864953"/>
                    </a:ext>
                  </a:extLst>
                </a:gridCol>
                <a:gridCol w="2770417">
                  <a:extLst>
                    <a:ext uri="{9D8B030D-6E8A-4147-A177-3AD203B41FA5}">
                      <a16:colId xmlns:a16="http://schemas.microsoft.com/office/drawing/2014/main" val="519140572"/>
                    </a:ext>
                  </a:extLst>
                </a:gridCol>
              </a:tblGrid>
              <a:tr h="3267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PARTNERSHIP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PROVISION</a:t>
                      </a:r>
                    </a:p>
                  </a:txBody>
                  <a:tcPr/>
                </a:tc>
                <a:tc>
                  <a:txBody>
                    <a:bodyPr/>
                    <a:lstStyle/>
                    <a:p>
                      <a:pPr algn="ctr"/>
                      <a:r>
                        <a:rPr lang="en-US" sz="1800" b="1" dirty="0"/>
                        <a:t>BENEFITS</a:t>
                      </a:r>
                    </a:p>
                  </a:txBody>
                  <a:tcPr/>
                </a:tc>
                <a:extLst>
                  <a:ext uri="{0D108BD9-81ED-4DB2-BD59-A6C34878D82A}">
                    <a16:rowId xmlns:a16="http://schemas.microsoft.com/office/drawing/2014/main" val="1519428786"/>
                  </a:ext>
                </a:extLst>
              </a:tr>
              <a:tr h="1034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cap="none" spc="0" dirty="0">
                          <a:solidFill>
                            <a:schemeClr val="tx1"/>
                          </a:solidFill>
                          <a:effectLst/>
                          <a:latin typeface="+mn-lt"/>
                          <a:ea typeface="+mn-ea"/>
                          <a:cs typeface="+mn-cs"/>
                        </a:rPr>
                        <a:t>Data share agreement enabling Alertrak to direct consumers to your brands/products</a:t>
                      </a:r>
                      <a:endParaRPr lang="en-US" sz="1400" cap="none" spc="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Signed agreement and API to pull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Consumers find within your stable of brands products that accurately meet their health needs and wants</a:t>
                      </a:r>
                    </a:p>
                  </a:txBody>
                  <a:tcPr/>
                </a:tc>
                <a:extLst>
                  <a:ext uri="{0D108BD9-81ED-4DB2-BD59-A6C34878D82A}">
                    <a16:rowId xmlns:a16="http://schemas.microsoft.com/office/drawing/2014/main" val="2720981840"/>
                  </a:ext>
                </a:extLst>
              </a:tr>
              <a:tr h="844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Digital marketing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Signed agreement</a:t>
                      </a:r>
                      <a:endParaRPr lang="en-US" sz="1400" cap="none" spc="0" dirty="0">
                        <a:solidFill>
                          <a:schemeClr val="tx1"/>
                        </a:solidFill>
                        <a:highlight>
                          <a:srgbClr val="00FFFF"/>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Targeted engagement-to-conversion</a:t>
                      </a:r>
                    </a:p>
                  </a:txBody>
                  <a:tcPr/>
                </a:tc>
                <a:extLst>
                  <a:ext uri="{0D108BD9-81ED-4DB2-BD59-A6C34878D82A}">
                    <a16:rowId xmlns:a16="http://schemas.microsoft.com/office/drawing/2014/main" val="3043371397"/>
                  </a:ext>
                </a:extLst>
              </a:tr>
              <a:tr h="763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Direct product offering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Signed agreement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Consumer-initiated engagement</a:t>
                      </a:r>
                    </a:p>
                  </a:txBody>
                  <a:tcPr/>
                </a:tc>
                <a:extLst>
                  <a:ext uri="{0D108BD9-81ED-4DB2-BD59-A6C34878D82A}">
                    <a16:rowId xmlns:a16="http://schemas.microsoft.com/office/drawing/2014/main" val="3385633078"/>
                  </a:ext>
                </a:extLst>
              </a:tr>
              <a:tr h="1034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cap="none" spc="0" dirty="0">
                          <a:effectLst/>
                        </a:rPr>
                        <a:t>Integration of </a:t>
                      </a:r>
                      <a:r>
                        <a:rPr lang="en-US" sz="1400" kern="1200" cap="none" spc="0" dirty="0" err="1">
                          <a:effectLst/>
                        </a:rPr>
                        <a:t>Alertrak’s</a:t>
                      </a:r>
                      <a:r>
                        <a:rPr lang="en-US" sz="1400" kern="1200" cap="none" spc="0" dirty="0">
                          <a:effectLst/>
                        </a:rPr>
                        <a:t> technology: web and mobile</a:t>
                      </a:r>
                      <a:endParaRPr lang="en-US" sz="1400" cap="none" spc="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Signed agreement; s</a:t>
                      </a:r>
                      <a:r>
                        <a:rPr lang="en-US" sz="1400" cap="none" spc="0" dirty="0"/>
                        <a:t>ome integration</a:t>
                      </a:r>
                      <a:endParaRPr lang="en-US" sz="1400" cap="none" spc="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t>Consumers use platform(s) just as before, while getting the added benefits of Alertrak while they shop</a:t>
                      </a:r>
                      <a:endParaRPr lang="en-US" sz="1400" cap="none" spc="0" dirty="0">
                        <a:solidFill>
                          <a:schemeClr val="tx1"/>
                        </a:solidFill>
                      </a:endParaRPr>
                    </a:p>
                  </a:txBody>
                  <a:tcPr/>
                </a:tc>
                <a:extLst>
                  <a:ext uri="{0D108BD9-81ED-4DB2-BD59-A6C34878D82A}">
                    <a16:rowId xmlns:a16="http://schemas.microsoft.com/office/drawing/2014/main" val="71394166"/>
                  </a:ext>
                </a:extLst>
              </a:tr>
              <a:tr h="141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Analytics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Signed agreement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Access to intelligence on what consumers with specific food ingredient avoidances are looking for; i</a:t>
                      </a:r>
                      <a:r>
                        <a:rPr lang="en-US" sz="1400" strike="noStrike" cap="none" spc="0" dirty="0">
                          <a:solidFill>
                            <a:schemeClr val="tx1"/>
                          </a:solidFill>
                        </a:rPr>
                        <a:t>nsights on new product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cap="none" spc="0" dirty="0">
                        <a:solidFill>
                          <a:schemeClr val="tx1"/>
                        </a:solidFill>
                      </a:endParaRPr>
                    </a:p>
                  </a:txBody>
                  <a:tcPr/>
                </a:tc>
                <a:extLst>
                  <a:ext uri="{0D108BD9-81ED-4DB2-BD59-A6C34878D82A}">
                    <a16:rowId xmlns:a16="http://schemas.microsoft.com/office/drawing/2014/main" val="1384939302"/>
                  </a:ext>
                </a:extLst>
              </a:tr>
            </a:tbl>
          </a:graphicData>
        </a:graphic>
      </p:graphicFrame>
      <p:sp>
        <p:nvSpPr>
          <p:cNvPr id="4" name="Title 1">
            <a:extLst>
              <a:ext uri="{FF2B5EF4-FFF2-40B4-BE49-F238E27FC236}">
                <a16:creationId xmlns:a16="http://schemas.microsoft.com/office/drawing/2014/main" id="{DB12951F-04B5-02BC-D526-9023E635AEBE}"/>
              </a:ext>
            </a:extLst>
          </p:cNvPr>
          <p:cNvSpPr txBox="1">
            <a:spLocks/>
          </p:cNvSpPr>
          <p:nvPr/>
        </p:nvSpPr>
        <p:spPr>
          <a:xfrm>
            <a:off x="686834" y="302017"/>
            <a:ext cx="8551507" cy="85155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B2B Partnership Levels</a:t>
            </a:r>
          </a:p>
        </p:txBody>
      </p:sp>
    </p:spTree>
    <p:extLst>
      <p:ext uri="{BB962C8B-B14F-4D97-AF65-F5344CB8AC3E}">
        <p14:creationId xmlns:p14="http://schemas.microsoft.com/office/powerpoint/2010/main" val="213701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CD45-2E16-8921-18BB-3FE3AACF75A6}"/>
              </a:ext>
            </a:extLst>
          </p:cNvPr>
          <p:cNvSpPr>
            <a:spLocks noGrp="1"/>
          </p:cNvSpPr>
          <p:nvPr>
            <p:ph type="title"/>
          </p:nvPr>
        </p:nvSpPr>
        <p:spPr>
          <a:xfrm>
            <a:off x="677334" y="609600"/>
            <a:ext cx="8596668" cy="692230"/>
          </a:xfrm>
        </p:spPr>
        <p:txBody>
          <a:bodyPr/>
          <a:lstStyle/>
          <a:p>
            <a:r>
              <a:rPr lang="en-US" dirty="0"/>
              <a:t>How we win</a:t>
            </a:r>
          </a:p>
        </p:txBody>
      </p:sp>
      <p:sp>
        <p:nvSpPr>
          <p:cNvPr id="3" name="Content Placeholder 2">
            <a:extLst>
              <a:ext uri="{FF2B5EF4-FFF2-40B4-BE49-F238E27FC236}">
                <a16:creationId xmlns:a16="http://schemas.microsoft.com/office/drawing/2014/main" id="{87C02EAA-D73E-BB1D-E48B-9F67DB55F124}"/>
              </a:ext>
            </a:extLst>
          </p:cNvPr>
          <p:cNvSpPr>
            <a:spLocks noGrp="1"/>
          </p:cNvSpPr>
          <p:nvPr>
            <p:ph idx="1"/>
          </p:nvPr>
        </p:nvSpPr>
        <p:spPr>
          <a:xfrm>
            <a:off x="677334" y="1675397"/>
            <a:ext cx="8596668" cy="3880773"/>
          </a:xfrm>
        </p:spPr>
        <p:txBody>
          <a:bodyPr/>
          <a:lstStyle/>
          <a:p>
            <a:r>
              <a:rPr lang="en-US" dirty="0"/>
              <a:t>First and foremost</a:t>
            </a:r>
          </a:p>
          <a:p>
            <a:pPr lvl="1"/>
            <a:r>
              <a:rPr lang="en-US" dirty="0"/>
              <a:t>Consumers:  Find allergy-friendly food products that meet their needs (new and alternatives)</a:t>
            </a:r>
          </a:p>
          <a:p>
            <a:pPr lvl="1"/>
            <a:r>
              <a:rPr lang="en-US" dirty="0"/>
              <a:t>Food manufacturers:  insights into new product opportunities, improve customer engagement</a:t>
            </a:r>
          </a:p>
          <a:p>
            <a:r>
              <a:rPr lang="en-US" dirty="0"/>
              <a:t>Trusted and reliable source</a:t>
            </a:r>
          </a:p>
          <a:p>
            <a:pPr lvl="1"/>
            <a:r>
              <a:rPr lang="en-US" dirty="0"/>
              <a:t>Relentless research and enhanced algorithm</a:t>
            </a:r>
          </a:p>
          <a:p>
            <a:pPr lvl="1"/>
            <a:r>
              <a:rPr lang="en-US" dirty="0"/>
              <a:t>Data accuracy</a:t>
            </a:r>
          </a:p>
          <a:p>
            <a:pPr lvl="1"/>
            <a:endParaRPr lang="en-US" dirty="0"/>
          </a:p>
        </p:txBody>
      </p:sp>
    </p:spTree>
    <p:extLst>
      <p:ext uri="{BB962C8B-B14F-4D97-AF65-F5344CB8AC3E}">
        <p14:creationId xmlns:p14="http://schemas.microsoft.com/office/powerpoint/2010/main" val="60331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Team</a:t>
            </a:r>
          </a:p>
        </p:txBody>
      </p:sp>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770468" y="838199"/>
            <a:ext cx="7112000" cy="5374229"/>
          </a:xfrm>
        </p:spPr>
        <p:txBody>
          <a:bodyPr anchor="ctr">
            <a:normAutofit fontScale="92500" lnSpcReduction="20000"/>
          </a:bodyPr>
          <a:lstStyle/>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Phung Le | Principal &amp; CEO</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Successful execution of high-level information and technology roles at Fortune 500 companies and internet startups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Rob Schmuecker | Solutions Architect</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17 years’ experience developing and deploying technical solutions and applications.</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Surojit Paul | Developer</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9</a:t>
            </a: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years’ experience developing a wide variety of B2B and B2C web and mobile platforms; skilled in front- and back-end technologies as well as technical solutions.</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Lisa Le | Researcher</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Background in biochemistry and biotechnology; currently works at a biotech startup focused on consumer health care.</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Linda Le | Researcher</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Strategic data analyst with a strong background in statistics; expertise in creating interactive reports provides actionable insights to grocery stores and food manufacturers regarding consumer preferences.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Elisa </a:t>
            </a:r>
            <a:r>
              <a:rPr lang="en-US" sz="1600" b="1" dirty="0" err="1">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Chemayne</a:t>
            </a:r>
            <a:r>
              <a:rPr lang="en-US" sz="16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Agostinho | Consultancy, Content, Marketing &amp;  PR</a:t>
            </a:r>
            <a:endParaRPr lang="en-US" sz="16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Extensive background in consumer editorial and corporate communications, marketing and PR across for-profit and nonprofit sectors; additionally serves as consultant at-large. </a:t>
            </a:r>
          </a:p>
          <a:p>
            <a:pPr marL="0" marR="0" indent="0">
              <a:spcBef>
                <a:spcPts val="0"/>
              </a:spcBef>
              <a:spcAft>
                <a:spcPts val="0"/>
              </a:spcAft>
              <a:buNone/>
            </a:pPr>
            <a:endParaRPr lang="en-US" sz="1600" dirty="0">
              <a:solidFill>
                <a:srgbClr val="000000"/>
              </a:solidFill>
              <a:latin typeface="Century Gothic" panose="020B0502020202020204" pitchFamily="34" charset="0"/>
              <a:ea typeface="Calibri" panose="020F0502020204030204" pitchFamily="34" charset="0"/>
              <a:cs typeface="Segoe UI" panose="020B0502040204020203" pitchFamily="34" charset="0"/>
            </a:endParaRPr>
          </a:p>
          <a:p>
            <a:pPr marL="0" marR="0" indent="0">
              <a:spcBef>
                <a:spcPts val="0"/>
              </a:spcBef>
              <a:spcAft>
                <a:spcPts val="0"/>
              </a:spcAft>
              <a:buNone/>
            </a:pPr>
            <a:r>
              <a:rPr lang="en-US" sz="16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Advisors:  Nutritionist, Allergist</a:t>
            </a:r>
            <a:endParaRPr lang="en-US" sz="16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201AD5A8-9A77-F4C5-0305-AA01C4706BAA}"/>
              </a:ext>
            </a:extLst>
          </p:cNvPr>
          <p:cNvSpPr txBox="1">
            <a:spLocks/>
          </p:cNvSpPr>
          <p:nvPr/>
        </p:nvSpPr>
        <p:spPr>
          <a:xfrm>
            <a:off x="770468" y="299457"/>
            <a:ext cx="8596668" cy="6922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Team</a:t>
            </a:r>
          </a:p>
        </p:txBody>
      </p:sp>
    </p:spTree>
    <p:extLst>
      <p:ext uri="{BB962C8B-B14F-4D97-AF65-F5344CB8AC3E}">
        <p14:creationId xmlns:p14="http://schemas.microsoft.com/office/powerpoint/2010/main" val="115932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1676116" y="796617"/>
            <a:ext cx="7186527" cy="5585619"/>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a:t>
            </a:r>
            <a:r>
              <a:rPr lang="en-US" sz="240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2</a:t>
            </a: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M</a:t>
            </a:r>
            <a:endParaRPr lang="en-US" sz="20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Partnership Development</a:t>
            </a:r>
            <a:endParaRPr lang="en-US" sz="20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Food Manufacturers</a:t>
            </a:r>
            <a:endParaRPr lang="en-US"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Food Vendors</a:t>
            </a: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User Adoption</a:t>
            </a: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Technology Development</a:t>
            </a:r>
          </a:p>
          <a:p>
            <a:pPr marL="742950" lvl="1" indent="-285750">
              <a:spcBef>
                <a:spcPts val="0"/>
              </a:spcBef>
              <a:buFont typeface="Courier New" panose="02070309020205020404" pitchFamily="49" charset="0"/>
              <a:buChar char="o"/>
            </a:pPr>
            <a:r>
              <a:rPr lang="en-US"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Allergy/Health Research</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Data</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24-Month Timeline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160,000 Active/Engaged Consumer Users</a:t>
            </a:r>
            <a:endParaRPr lang="en-US" sz="20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AC72CB7A-945A-1395-1C2A-627DF8057568}"/>
              </a:ext>
            </a:extLst>
          </p:cNvPr>
          <p:cNvSpPr txBox="1">
            <a:spLocks/>
          </p:cNvSpPr>
          <p:nvPr/>
        </p:nvSpPr>
        <p:spPr>
          <a:xfrm>
            <a:off x="677334" y="609600"/>
            <a:ext cx="8596668" cy="6922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Ask and Use of Funds</a:t>
            </a:r>
          </a:p>
        </p:txBody>
      </p:sp>
    </p:spTree>
    <p:extLst>
      <p:ext uri="{BB962C8B-B14F-4D97-AF65-F5344CB8AC3E}">
        <p14:creationId xmlns:p14="http://schemas.microsoft.com/office/powerpoint/2010/main" val="35225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Let’s talk.</a:t>
            </a:r>
          </a:p>
        </p:txBody>
      </p:sp>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2207962" y="591343"/>
            <a:ext cx="6906491" cy="5585619"/>
          </a:xfrm>
        </p:spPr>
        <p:txBody>
          <a:bodyPr anchor="ctr">
            <a:normAutofit/>
          </a:bodyPr>
          <a:lstStyle/>
          <a:p>
            <a:pPr marL="0" indent="0">
              <a:buNone/>
            </a:pPr>
            <a:r>
              <a:rPr lang="en-US" sz="2400" b="1" dirty="0">
                <a:solidFill>
                  <a:srgbClr val="77AA42"/>
                </a:solidFill>
              </a:rPr>
              <a:t>Contact:  </a:t>
            </a:r>
            <a:r>
              <a:rPr lang="en-US" sz="2400" dirty="0"/>
              <a:t>Phung Le, Founder &amp; CEO</a:t>
            </a:r>
          </a:p>
          <a:p>
            <a:pPr marL="0" indent="0">
              <a:buNone/>
            </a:pPr>
            <a:r>
              <a:rPr lang="en-US" sz="2400" b="1" dirty="0">
                <a:solidFill>
                  <a:srgbClr val="77AA42"/>
                </a:solidFill>
              </a:rPr>
              <a:t>Phone:  </a:t>
            </a:r>
            <a:r>
              <a:rPr lang="en-US" sz="2400" dirty="0"/>
              <a:t>908.546.0057</a:t>
            </a:r>
          </a:p>
          <a:p>
            <a:pPr marL="0" indent="0">
              <a:buNone/>
            </a:pPr>
            <a:r>
              <a:rPr lang="en-US" sz="2400" b="1" dirty="0">
                <a:solidFill>
                  <a:srgbClr val="77AA42"/>
                </a:solidFill>
              </a:rPr>
              <a:t>Email:  </a:t>
            </a:r>
            <a:r>
              <a:rPr lang="en-US" sz="2400" dirty="0"/>
              <a:t>phung@alertrak.com</a:t>
            </a:r>
          </a:p>
        </p:txBody>
      </p:sp>
    </p:spTree>
    <p:extLst>
      <p:ext uri="{BB962C8B-B14F-4D97-AF65-F5344CB8AC3E}">
        <p14:creationId xmlns:p14="http://schemas.microsoft.com/office/powerpoint/2010/main" val="412342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25CB-58A7-5B14-0745-0BE366A1A1BB}"/>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377861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 Problem</a:t>
            </a:r>
          </a:p>
        </p:txBody>
      </p:sp>
      <p:sp>
        <p:nvSpPr>
          <p:cNvPr id="5" name="Title 1">
            <a:extLst>
              <a:ext uri="{FF2B5EF4-FFF2-40B4-BE49-F238E27FC236}">
                <a16:creationId xmlns:a16="http://schemas.microsoft.com/office/drawing/2014/main" id="{9EDA5156-DBD4-933C-A424-21946C39899B}"/>
              </a:ext>
            </a:extLst>
          </p:cNvPr>
          <p:cNvSpPr txBox="1">
            <a:spLocks/>
          </p:cNvSpPr>
          <p:nvPr/>
        </p:nvSpPr>
        <p:spPr>
          <a:xfrm>
            <a:off x="677334" y="609600"/>
            <a:ext cx="8596668" cy="7680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Stats</a:t>
            </a:r>
          </a:p>
        </p:txBody>
      </p:sp>
      <p:pic>
        <p:nvPicPr>
          <p:cNvPr id="7" name="Picture 6">
            <a:extLst>
              <a:ext uri="{FF2B5EF4-FFF2-40B4-BE49-F238E27FC236}">
                <a16:creationId xmlns:a16="http://schemas.microsoft.com/office/drawing/2014/main" id="{D2684877-902B-D00B-3B8E-60D3E01F8889}"/>
              </a:ext>
            </a:extLst>
          </p:cNvPr>
          <p:cNvPicPr>
            <a:picLocks noChangeAspect="1"/>
          </p:cNvPicPr>
          <p:nvPr/>
        </p:nvPicPr>
        <p:blipFill>
          <a:blip r:embed="rId2"/>
          <a:stretch>
            <a:fillRect/>
          </a:stretch>
        </p:blipFill>
        <p:spPr>
          <a:xfrm>
            <a:off x="975285" y="1574600"/>
            <a:ext cx="6363251" cy="3071126"/>
          </a:xfrm>
          <a:prstGeom prst="rect">
            <a:avLst/>
          </a:prstGeom>
        </p:spPr>
      </p:pic>
      <p:sp>
        <p:nvSpPr>
          <p:cNvPr id="10" name="TextBox 9">
            <a:extLst>
              <a:ext uri="{FF2B5EF4-FFF2-40B4-BE49-F238E27FC236}">
                <a16:creationId xmlns:a16="http://schemas.microsoft.com/office/drawing/2014/main" id="{3D4D899A-8D20-518C-A5AF-FF0D7C598FAA}"/>
              </a:ext>
            </a:extLst>
          </p:cNvPr>
          <p:cNvSpPr txBox="1"/>
          <p:nvPr/>
        </p:nvSpPr>
        <p:spPr>
          <a:xfrm>
            <a:off x="677334" y="6335486"/>
            <a:ext cx="8220270" cy="246221"/>
          </a:xfrm>
          <a:prstGeom prst="rect">
            <a:avLst/>
          </a:prstGeom>
          <a:noFill/>
        </p:spPr>
        <p:txBody>
          <a:bodyPr wrap="square" rtlCol="0">
            <a:spAutoFit/>
          </a:bodyPr>
          <a:lstStyle/>
          <a:p>
            <a:r>
              <a:rPr lang="en-US" sz="1000" dirty="0"/>
              <a:t>Source:  McKinsey report, Consumers-with-food-allergies-A-growing-market-remains-underserved</a:t>
            </a:r>
          </a:p>
        </p:txBody>
      </p:sp>
    </p:spTree>
    <p:extLst>
      <p:ext uri="{BB962C8B-B14F-4D97-AF65-F5344CB8AC3E}">
        <p14:creationId xmlns:p14="http://schemas.microsoft.com/office/powerpoint/2010/main" val="127473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1536157" y="787287"/>
            <a:ext cx="7186527" cy="5585619"/>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rPr>
              <a:t>B2C</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Free downloadable app for iOS and Android; web site free to use</a:t>
            </a:r>
          </a:p>
          <a:p>
            <a:pPr marL="742950" marR="0" lvl="1" indent="-285750">
              <a:spcBef>
                <a:spcPts val="0"/>
              </a:spcBef>
              <a:spcAft>
                <a:spcPts val="0"/>
              </a:spcAft>
              <a:buFont typeface="Courier New" panose="02070309020205020404" pitchFamily="49" charset="0"/>
              <a:buChar char="o"/>
            </a:pPr>
            <a:r>
              <a:rPr lang="en-US" sz="2000" dirty="0">
                <a:latin typeface="Century Gothic" panose="020B0502020202020204" pitchFamily="34" charset="0"/>
                <a:ea typeface="Calibri" panose="020F0502020204030204" pitchFamily="34" charset="0"/>
              </a:rPr>
              <a:t>Fee for Premium services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rPr>
              <a:t>B2B</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Partnerships with food vendors and manufacturers may be established at several levels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rPr>
              <a:t>Revenue Streams</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latin typeface="Century Gothic" panose="020B0502020202020204" pitchFamily="34" charset="0"/>
                <a:ea typeface="Calibri" panose="020F0502020204030204" pitchFamily="34" charset="0"/>
              </a:rPr>
              <a:t>Consumer subscription fee</a:t>
            </a: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Advertising on Alertrak platform.</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Product offer placement.</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Licensing of Alertrak technology.</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rPr>
              <a:t>Market research and data analytics.</a:t>
            </a:r>
            <a:endParaRPr lang="en-US" sz="18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23375296-4855-A7B6-83A2-C112DCFAEB18}"/>
              </a:ext>
            </a:extLst>
          </p:cNvPr>
          <p:cNvSpPr txBox="1">
            <a:spLocks/>
          </p:cNvSpPr>
          <p:nvPr/>
        </p:nvSpPr>
        <p:spPr>
          <a:xfrm>
            <a:off x="620773" y="429418"/>
            <a:ext cx="8596668" cy="81384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Revenue Sources</a:t>
            </a:r>
          </a:p>
        </p:txBody>
      </p:sp>
    </p:spTree>
    <p:extLst>
      <p:ext uri="{BB962C8B-B14F-4D97-AF65-F5344CB8AC3E}">
        <p14:creationId xmlns:p14="http://schemas.microsoft.com/office/powerpoint/2010/main" val="423291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E7B3-F9B8-4426-881F-E5A3F75C667D}"/>
              </a:ext>
            </a:extLst>
          </p:cNvPr>
          <p:cNvSpPr>
            <a:spLocks noGrp="1"/>
          </p:cNvSpPr>
          <p:nvPr>
            <p:ph type="title"/>
          </p:nvPr>
        </p:nvSpPr>
        <p:spPr/>
        <p:txBody>
          <a:bodyPr/>
          <a:lstStyle/>
          <a:p>
            <a:r>
              <a:rPr lang="en-US" dirty="0"/>
              <a:t>Competitors</a:t>
            </a:r>
          </a:p>
        </p:txBody>
      </p:sp>
      <p:sp>
        <p:nvSpPr>
          <p:cNvPr id="3" name="Content Placeholder 2">
            <a:extLst>
              <a:ext uri="{FF2B5EF4-FFF2-40B4-BE49-F238E27FC236}">
                <a16:creationId xmlns:a16="http://schemas.microsoft.com/office/drawing/2014/main" id="{7FCBE35C-8662-4071-8490-CF00DE822486}"/>
              </a:ext>
            </a:extLst>
          </p:cNvPr>
          <p:cNvSpPr>
            <a:spLocks noGrp="1"/>
          </p:cNvSpPr>
          <p:nvPr>
            <p:ph idx="1"/>
          </p:nvPr>
        </p:nvSpPr>
        <p:spPr/>
        <p:txBody>
          <a:bodyPr/>
          <a:lstStyle/>
          <a:p>
            <a:r>
              <a:rPr lang="en-US" dirty="0"/>
              <a:t>Yuka</a:t>
            </a:r>
          </a:p>
          <a:p>
            <a:r>
              <a:rPr lang="en-US" dirty="0" err="1"/>
              <a:t>Sifter.shop</a:t>
            </a:r>
            <a:endParaRPr lang="en-US" dirty="0"/>
          </a:p>
          <a:p>
            <a:r>
              <a:rPr lang="en-US" dirty="0" err="1"/>
              <a:t>Trashpandaapp</a:t>
            </a:r>
            <a:endParaRPr lang="en-US" dirty="0"/>
          </a:p>
          <a:p>
            <a:r>
              <a:rPr lang="en-US" dirty="0" err="1"/>
              <a:t>Shopwell</a:t>
            </a:r>
            <a:endParaRPr lang="en-US" dirty="0"/>
          </a:p>
          <a:p>
            <a:r>
              <a:rPr lang="en-US" dirty="0" err="1"/>
              <a:t>Nutritionix</a:t>
            </a:r>
            <a:endParaRPr lang="en-US" dirty="0"/>
          </a:p>
          <a:p>
            <a:r>
              <a:rPr lang="en-US" dirty="0" err="1"/>
              <a:t>Spoonacular</a:t>
            </a:r>
            <a:endParaRPr lang="en-US" dirty="0"/>
          </a:p>
        </p:txBody>
      </p:sp>
    </p:spTree>
    <p:extLst>
      <p:ext uri="{BB962C8B-B14F-4D97-AF65-F5344CB8AC3E}">
        <p14:creationId xmlns:p14="http://schemas.microsoft.com/office/powerpoint/2010/main" val="387539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C1F6-916F-A9DA-6BDC-93F30FA8A47A}"/>
              </a:ext>
            </a:extLst>
          </p:cNvPr>
          <p:cNvSpPr>
            <a:spLocks noGrp="1"/>
          </p:cNvSpPr>
          <p:nvPr>
            <p:ph type="title"/>
          </p:nvPr>
        </p:nvSpPr>
        <p:spPr>
          <a:xfrm>
            <a:off x="677334" y="609600"/>
            <a:ext cx="8596668" cy="829456"/>
          </a:xfrm>
        </p:spPr>
        <p:txBody>
          <a:bodyPr/>
          <a:lstStyle/>
          <a:p>
            <a:r>
              <a:rPr lang="en-US" dirty="0"/>
              <a:t>Next Steps</a:t>
            </a:r>
          </a:p>
        </p:txBody>
      </p:sp>
      <p:sp>
        <p:nvSpPr>
          <p:cNvPr id="3" name="Content Placeholder 2">
            <a:extLst>
              <a:ext uri="{FF2B5EF4-FFF2-40B4-BE49-F238E27FC236}">
                <a16:creationId xmlns:a16="http://schemas.microsoft.com/office/drawing/2014/main" id="{22BAE745-CDB0-51AA-6AFA-C48EFD389138}"/>
              </a:ext>
            </a:extLst>
          </p:cNvPr>
          <p:cNvSpPr>
            <a:spLocks noGrp="1"/>
          </p:cNvSpPr>
          <p:nvPr>
            <p:ph idx="1"/>
          </p:nvPr>
        </p:nvSpPr>
        <p:spPr>
          <a:xfrm>
            <a:off x="677334" y="1701385"/>
            <a:ext cx="8596668" cy="4339978"/>
          </a:xfrm>
        </p:spPr>
        <p:txBody>
          <a:bodyPr>
            <a:normAutofit fontScale="85000" lnSpcReduction="20000"/>
          </a:bodyPr>
          <a:lstStyle/>
          <a:p>
            <a:r>
              <a:rPr lang="en-US" dirty="0"/>
              <a:t>Business Development</a:t>
            </a:r>
          </a:p>
          <a:p>
            <a:pPr lvl="1"/>
            <a:r>
              <a:rPr lang="en-US" dirty="0"/>
              <a:t>Build out team to execute</a:t>
            </a:r>
          </a:p>
          <a:p>
            <a:pPr lvl="1"/>
            <a:r>
              <a:rPr lang="en-US" dirty="0"/>
              <a:t>B2B</a:t>
            </a:r>
          </a:p>
          <a:p>
            <a:pPr lvl="2"/>
            <a:r>
              <a:rPr lang="en-US" dirty="0"/>
              <a:t>Analyze new opportunities and publish findings in social media</a:t>
            </a:r>
          </a:p>
          <a:p>
            <a:pPr lvl="2"/>
            <a:r>
              <a:rPr lang="en-US" dirty="0"/>
              <a:t>Find grocery chain to demo</a:t>
            </a:r>
          </a:p>
          <a:p>
            <a:pPr lvl="1"/>
            <a:r>
              <a:rPr lang="en-US" dirty="0"/>
              <a:t>B2C</a:t>
            </a:r>
          </a:p>
          <a:p>
            <a:pPr lvl="2"/>
            <a:r>
              <a:rPr lang="en-US" dirty="0"/>
              <a:t>More blogs and market in social media</a:t>
            </a:r>
          </a:p>
          <a:p>
            <a:r>
              <a:rPr lang="en-US" dirty="0"/>
              <a:t>Product Development</a:t>
            </a:r>
          </a:p>
          <a:p>
            <a:pPr lvl="1"/>
            <a:r>
              <a:rPr lang="en-US" dirty="0"/>
              <a:t>B2B</a:t>
            </a:r>
          </a:p>
          <a:p>
            <a:pPr lvl="2"/>
            <a:r>
              <a:rPr lang="en-US" dirty="0"/>
              <a:t>Complete build of analytic platform for subscribers</a:t>
            </a:r>
          </a:p>
          <a:p>
            <a:pPr lvl="2"/>
            <a:r>
              <a:rPr lang="en-US" dirty="0"/>
              <a:t>Complete build of vendor portal and subscription charges</a:t>
            </a:r>
          </a:p>
          <a:p>
            <a:pPr lvl="2"/>
            <a:r>
              <a:rPr lang="en-US" dirty="0"/>
              <a:t>Documentation</a:t>
            </a:r>
          </a:p>
          <a:p>
            <a:pPr lvl="1"/>
            <a:r>
              <a:rPr lang="en-US" dirty="0"/>
              <a:t>B2C</a:t>
            </a:r>
          </a:p>
          <a:p>
            <a:pPr lvl="2"/>
            <a:r>
              <a:rPr lang="en-US" dirty="0"/>
              <a:t>Buy product data initially, then transfer to grocery stores supplied data per agreements</a:t>
            </a:r>
          </a:p>
          <a:p>
            <a:pPr lvl="2"/>
            <a:r>
              <a:rPr lang="en-US" dirty="0"/>
              <a:t>Improve Discover page and web site and app</a:t>
            </a:r>
          </a:p>
        </p:txBody>
      </p:sp>
    </p:spTree>
    <p:extLst>
      <p:ext uri="{BB962C8B-B14F-4D97-AF65-F5344CB8AC3E}">
        <p14:creationId xmlns:p14="http://schemas.microsoft.com/office/powerpoint/2010/main" val="243708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E7B3-F9B8-4426-881F-E5A3F75C667D}"/>
              </a:ext>
            </a:extLst>
          </p:cNvPr>
          <p:cNvSpPr>
            <a:spLocks noGrp="1"/>
          </p:cNvSpPr>
          <p:nvPr>
            <p:ph type="title"/>
          </p:nvPr>
        </p:nvSpPr>
        <p:spPr>
          <a:xfrm>
            <a:off x="838200" y="365125"/>
            <a:ext cx="10515600" cy="819863"/>
          </a:xfrm>
        </p:spPr>
        <p:txBody>
          <a:bodyPr/>
          <a:lstStyle/>
          <a:p>
            <a:r>
              <a:rPr lang="en-US" dirty="0"/>
              <a:t>Challenges</a:t>
            </a:r>
          </a:p>
        </p:txBody>
      </p:sp>
      <p:sp>
        <p:nvSpPr>
          <p:cNvPr id="3" name="Content Placeholder 2">
            <a:extLst>
              <a:ext uri="{FF2B5EF4-FFF2-40B4-BE49-F238E27FC236}">
                <a16:creationId xmlns:a16="http://schemas.microsoft.com/office/drawing/2014/main" id="{7FCBE35C-8662-4071-8490-CF00DE822486}"/>
              </a:ext>
            </a:extLst>
          </p:cNvPr>
          <p:cNvSpPr>
            <a:spLocks noGrp="1"/>
          </p:cNvSpPr>
          <p:nvPr>
            <p:ph idx="1"/>
          </p:nvPr>
        </p:nvSpPr>
        <p:spPr>
          <a:xfrm>
            <a:off x="838200" y="1567543"/>
            <a:ext cx="10515600" cy="4609420"/>
          </a:xfrm>
        </p:spPr>
        <p:txBody>
          <a:bodyPr>
            <a:normAutofit/>
          </a:bodyPr>
          <a:lstStyle/>
          <a:p>
            <a:r>
              <a:rPr lang="en-US" dirty="0"/>
              <a:t>Research</a:t>
            </a:r>
          </a:p>
          <a:p>
            <a:pPr lvl="1"/>
            <a:r>
              <a:rPr lang="en-US" dirty="0"/>
              <a:t>Continuous improvement</a:t>
            </a:r>
          </a:p>
          <a:p>
            <a:r>
              <a:rPr lang="en-US" dirty="0"/>
              <a:t>Product Data</a:t>
            </a:r>
          </a:p>
          <a:p>
            <a:pPr lvl="1"/>
            <a:r>
              <a:rPr lang="en-US" dirty="0"/>
              <a:t>Getting accurate, complete, and up-to-date data</a:t>
            </a:r>
          </a:p>
          <a:p>
            <a:r>
              <a:rPr lang="en-US" dirty="0"/>
              <a:t>Algorithm</a:t>
            </a:r>
          </a:p>
          <a:p>
            <a:pPr lvl="1"/>
            <a:r>
              <a:rPr lang="en-US" dirty="0"/>
              <a:t>Continuous improvement</a:t>
            </a:r>
          </a:p>
          <a:p>
            <a:r>
              <a:rPr lang="en-US" dirty="0"/>
              <a:t>Consumers</a:t>
            </a:r>
          </a:p>
          <a:p>
            <a:pPr lvl="1"/>
            <a:r>
              <a:rPr lang="en-US" dirty="0"/>
              <a:t>How to get consumers to use the platform on a regular basis</a:t>
            </a:r>
          </a:p>
          <a:p>
            <a:r>
              <a:rPr lang="en-US" dirty="0"/>
              <a:t>Partners</a:t>
            </a:r>
          </a:p>
          <a:p>
            <a:pPr lvl="1"/>
            <a:r>
              <a:rPr lang="en-US" dirty="0"/>
              <a:t>Getting to the right people to discuss partnership</a:t>
            </a:r>
          </a:p>
        </p:txBody>
      </p:sp>
    </p:spTree>
    <p:extLst>
      <p:ext uri="{BB962C8B-B14F-4D97-AF65-F5344CB8AC3E}">
        <p14:creationId xmlns:p14="http://schemas.microsoft.com/office/powerpoint/2010/main" val="59617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17621" y="1153572"/>
            <a:ext cx="3269613" cy="4461163"/>
          </a:xfrm>
        </p:spPr>
        <p:txBody>
          <a:bodyPr>
            <a:normAutofit/>
          </a:bodyPr>
          <a:lstStyle/>
          <a:p>
            <a:r>
              <a:rPr lang="en-US" dirty="0">
                <a:solidFill>
                  <a:srgbClr val="FFFFFF"/>
                </a:solidFill>
              </a:rPr>
              <a:t>Business Development</a:t>
            </a:r>
          </a:p>
        </p:txBody>
      </p:sp>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1321553" y="220504"/>
            <a:ext cx="7186527" cy="6416992"/>
          </a:xfrm>
        </p:spPr>
        <p:txBody>
          <a:bodyPr anchor="ctr">
            <a:normAutofit/>
          </a:bodyPr>
          <a:lstStyle/>
          <a:p>
            <a:pPr marL="0" marR="0" indent="0">
              <a:spcBef>
                <a:spcPts val="0"/>
              </a:spcBef>
              <a:spcAft>
                <a:spcPts val="0"/>
              </a:spcAft>
              <a:buNone/>
            </a:pPr>
            <a:r>
              <a:rPr lang="en-US" sz="16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B2C: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Marketing</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Continue to generate interesting blogs and postings on social media</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Send emails to users asking about usefulness</a:t>
            </a: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Funding</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Put ads on website and app</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Market GoFundMe page</a:t>
            </a:r>
          </a:p>
          <a:p>
            <a:pPr marL="800100" lvl="1" indent="-342900">
              <a:spcBef>
                <a:spcPts val="0"/>
              </a:spcBef>
              <a:buFont typeface="Symbol" panose="05050102010706020507" pitchFamily="18" charset="2"/>
              <a:buChar char=""/>
            </a:pPr>
            <a:endParaRPr lang="en-US" sz="1600" dirty="0">
              <a:solidFill>
                <a:srgbClr val="000000"/>
              </a:solidFill>
              <a:latin typeface="Century Gothic" panose="020B0502020202020204" pitchFamily="34" charset="0"/>
              <a:cs typeface="Segoe UI" panose="020B0502040204020203" pitchFamily="34" charset="0"/>
            </a:endParaRPr>
          </a:p>
          <a:p>
            <a:pPr marL="457200" lvl="1" indent="0">
              <a:spcBef>
                <a:spcPts val="0"/>
              </a:spcBef>
              <a:buNone/>
            </a:pPr>
            <a:endParaRPr lang="en-US" sz="1600" dirty="0">
              <a:solidFill>
                <a:srgbClr val="000000"/>
              </a:solidFill>
              <a:latin typeface="Century Gothic" panose="020B0502020202020204" pitchFamily="34" charset="0"/>
              <a:cs typeface="Segoe UI" panose="020B0502040204020203" pitchFamily="34" charset="0"/>
            </a:endParaRPr>
          </a:p>
          <a:p>
            <a:pPr marL="0" marR="0" lvl="0" indent="0">
              <a:spcBef>
                <a:spcPts val="0"/>
              </a:spcBef>
              <a:spcAft>
                <a:spcPts val="0"/>
              </a:spcAft>
              <a:buNone/>
            </a:pPr>
            <a:r>
              <a:rPr lang="en-US" sz="1600" dirty="0">
                <a:solidFill>
                  <a:srgbClr val="000000"/>
                </a:solidFill>
                <a:latin typeface="Century Gothic" panose="020B0502020202020204" pitchFamily="34" charset="0"/>
                <a:cs typeface="Segoe UI" panose="020B0502040204020203" pitchFamily="34" charset="0"/>
              </a:rPr>
              <a:t>B2B</a:t>
            </a:r>
          </a:p>
          <a:p>
            <a:pPr marL="342900"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Partnerships</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Grocery Stores</a:t>
            </a:r>
          </a:p>
          <a:p>
            <a:pPr marL="1257300" lvl="2"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Send messages to C-Suite in LinkedIn or Twitter</a:t>
            </a:r>
          </a:p>
          <a:p>
            <a:pPr marL="800100" lvl="1" indent="-342900">
              <a:spcBef>
                <a:spcPts val="0"/>
              </a:spcBef>
              <a:buFont typeface="Symbol" panose="05050102010706020507" pitchFamily="18" charset="2"/>
              <a:buChar char=""/>
            </a:pPr>
            <a:r>
              <a:rPr lang="en-US" sz="1600" dirty="0">
                <a:solidFill>
                  <a:srgbClr val="000000"/>
                </a:solidFill>
                <a:latin typeface="Century Gothic" panose="020B0502020202020204" pitchFamily="34" charset="0"/>
                <a:cs typeface="Segoe UI" panose="020B0502040204020203" pitchFamily="34" charset="0"/>
              </a:rPr>
              <a:t>Food Manufacturer</a:t>
            </a:r>
          </a:p>
        </p:txBody>
      </p:sp>
    </p:spTree>
    <p:extLst>
      <p:ext uri="{BB962C8B-B14F-4D97-AF65-F5344CB8AC3E}">
        <p14:creationId xmlns:p14="http://schemas.microsoft.com/office/powerpoint/2010/main" val="574294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5B9D-CE6C-455E-A9F6-BB95DB2BAFCA}"/>
              </a:ext>
            </a:extLst>
          </p:cNvPr>
          <p:cNvSpPr>
            <a:spLocks noGrp="1"/>
          </p:cNvSpPr>
          <p:nvPr>
            <p:ph type="title"/>
          </p:nvPr>
        </p:nvSpPr>
        <p:spPr/>
        <p:txBody>
          <a:bodyPr/>
          <a:lstStyle/>
          <a:p>
            <a:r>
              <a:rPr lang="en-US" dirty="0"/>
              <a:t>Marketing channels</a:t>
            </a:r>
          </a:p>
        </p:txBody>
      </p:sp>
      <p:sp>
        <p:nvSpPr>
          <p:cNvPr id="3" name="Content Placeholder 2">
            <a:extLst>
              <a:ext uri="{FF2B5EF4-FFF2-40B4-BE49-F238E27FC236}">
                <a16:creationId xmlns:a16="http://schemas.microsoft.com/office/drawing/2014/main" id="{5B633247-CFE9-47D0-B6BF-88BC1FD493CC}"/>
              </a:ext>
            </a:extLst>
          </p:cNvPr>
          <p:cNvSpPr>
            <a:spLocks noGrp="1"/>
          </p:cNvSpPr>
          <p:nvPr>
            <p:ph idx="1"/>
          </p:nvPr>
        </p:nvSpPr>
        <p:spPr/>
        <p:txBody>
          <a:bodyPr>
            <a:normAutofit/>
          </a:bodyPr>
          <a:lstStyle/>
          <a:p>
            <a:r>
              <a:rPr lang="en-US" dirty="0"/>
              <a:t>Social Media</a:t>
            </a:r>
          </a:p>
          <a:p>
            <a:r>
              <a:rPr lang="en-US" dirty="0"/>
              <a:t>Professional offices (allergists, pediatricians, </a:t>
            </a:r>
            <a:r>
              <a:rPr lang="en-US" dirty="0" err="1"/>
              <a:t>etc</a:t>
            </a:r>
            <a:r>
              <a:rPr lang="en-US" dirty="0"/>
              <a:t>…)</a:t>
            </a:r>
          </a:p>
          <a:p>
            <a:r>
              <a:rPr lang="en-US" dirty="0"/>
              <a:t>Manual/marketing staff (flyers in front of grocery stores)</a:t>
            </a:r>
          </a:p>
          <a:p>
            <a:r>
              <a:rPr lang="en-US" dirty="0"/>
              <a:t>Interactive kiosks in grocery stores</a:t>
            </a:r>
          </a:p>
          <a:p>
            <a:r>
              <a:rPr lang="en-US" dirty="0"/>
              <a:t>Locations where parents/kids go to</a:t>
            </a:r>
          </a:p>
          <a:p>
            <a:pPr lvl="1"/>
            <a:r>
              <a:rPr lang="en-US" dirty="0"/>
              <a:t>Kids’ museums</a:t>
            </a:r>
          </a:p>
          <a:p>
            <a:pPr lvl="1"/>
            <a:r>
              <a:rPr lang="en-US" dirty="0"/>
              <a:t>Day cares</a:t>
            </a:r>
          </a:p>
          <a:p>
            <a:r>
              <a:rPr lang="en-US" dirty="0"/>
              <a:t>Traceable code to know which channel provides which leads</a:t>
            </a:r>
          </a:p>
          <a:p>
            <a:r>
              <a:rPr lang="en-US" dirty="0"/>
              <a:t>Will perform marketing performance per investment dollar</a:t>
            </a:r>
          </a:p>
        </p:txBody>
      </p:sp>
    </p:spTree>
    <p:extLst>
      <p:ext uri="{BB962C8B-B14F-4D97-AF65-F5344CB8AC3E}">
        <p14:creationId xmlns:p14="http://schemas.microsoft.com/office/powerpoint/2010/main" val="263713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84F057-2803-16E0-C424-0FC9FF092A16}"/>
              </a:ext>
            </a:extLst>
          </p:cNvPr>
          <p:cNvSpPr txBox="1"/>
          <p:nvPr/>
        </p:nvSpPr>
        <p:spPr>
          <a:xfrm>
            <a:off x="1171699" y="391886"/>
            <a:ext cx="7980218" cy="369332"/>
          </a:xfrm>
          <a:prstGeom prst="rect">
            <a:avLst/>
          </a:prstGeom>
          <a:noFill/>
          <a:ln>
            <a:solidFill>
              <a:schemeClr val="tx1"/>
            </a:solidFill>
          </a:ln>
        </p:spPr>
        <p:txBody>
          <a:bodyPr wrap="square" rtlCol="0">
            <a:spAutoFit/>
          </a:bodyPr>
          <a:lstStyle/>
          <a:p>
            <a:r>
              <a:rPr lang="en-US" dirty="0"/>
              <a:t>Future Vision – Product Development Timeline</a:t>
            </a:r>
          </a:p>
        </p:txBody>
      </p:sp>
      <p:cxnSp>
        <p:nvCxnSpPr>
          <p:cNvPr id="7" name="Straight Connector 6">
            <a:extLst>
              <a:ext uri="{FF2B5EF4-FFF2-40B4-BE49-F238E27FC236}">
                <a16:creationId xmlns:a16="http://schemas.microsoft.com/office/drawing/2014/main" id="{34D0B866-5DBA-58D7-FEAC-AF2559EF3EFA}"/>
              </a:ext>
            </a:extLst>
          </p:cNvPr>
          <p:cNvCxnSpPr/>
          <p:nvPr/>
        </p:nvCxnSpPr>
        <p:spPr>
          <a:xfrm>
            <a:off x="1048987" y="2687782"/>
            <a:ext cx="958734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7A2A37-C08C-6CD0-F4EC-CC2787CC4C8B}"/>
              </a:ext>
            </a:extLst>
          </p:cNvPr>
          <p:cNvSpPr txBox="1"/>
          <p:nvPr/>
        </p:nvSpPr>
        <p:spPr>
          <a:xfrm>
            <a:off x="1262743" y="2857995"/>
            <a:ext cx="799604" cy="369332"/>
          </a:xfrm>
          <a:prstGeom prst="rect">
            <a:avLst/>
          </a:prstGeom>
          <a:noFill/>
        </p:spPr>
        <p:txBody>
          <a:bodyPr wrap="square" rtlCol="0">
            <a:spAutoFit/>
          </a:bodyPr>
          <a:lstStyle/>
          <a:p>
            <a:r>
              <a:rPr lang="en-US" sz="600" b="1" dirty="0"/>
              <a:t>Jun 2021 – Alertrak initial version launch in US</a:t>
            </a:r>
          </a:p>
        </p:txBody>
      </p:sp>
      <p:cxnSp>
        <p:nvCxnSpPr>
          <p:cNvPr id="10" name="Straight Connector 9">
            <a:extLst>
              <a:ext uri="{FF2B5EF4-FFF2-40B4-BE49-F238E27FC236}">
                <a16:creationId xmlns:a16="http://schemas.microsoft.com/office/drawing/2014/main" id="{01ADFD02-909A-BDD6-0F7D-518CDAF362F8}"/>
              </a:ext>
            </a:extLst>
          </p:cNvPr>
          <p:cNvCxnSpPr/>
          <p:nvPr/>
        </p:nvCxnSpPr>
        <p:spPr>
          <a:xfrm>
            <a:off x="1488374" y="268778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C6A92F-DE88-B28B-6DF8-3EC13C912A78}"/>
              </a:ext>
            </a:extLst>
          </p:cNvPr>
          <p:cNvSpPr txBox="1"/>
          <p:nvPr/>
        </p:nvSpPr>
        <p:spPr>
          <a:xfrm>
            <a:off x="2472047" y="1933698"/>
            <a:ext cx="720436" cy="276999"/>
          </a:xfrm>
          <a:prstGeom prst="rect">
            <a:avLst/>
          </a:prstGeom>
          <a:noFill/>
        </p:spPr>
        <p:txBody>
          <a:bodyPr wrap="square" rtlCol="0">
            <a:spAutoFit/>
          </a:bodyPr>
          <a:lstStyle/>
          <a:p>
            <a:r>
              <a:rPr lang="en-US" sz="600" b="1" dirty="0"/>
              <a:t>Sep 2022 – added recipes</a:t>
            </a:r>
          </a:p>
        </p:txBody>
      </p:sp>
      <p:cxnSp>
        <p:nvCxnSpPr>
          <p:cNvPr id="16" name="Straight Connector 15">
            <a:extLst>
              <a:ext uri="{FF2B5EF4-FFF2-40B4-BE49-F238E27FC236}">
                <a16:creationId xmlns:a16="http://schemas.microsoft.com/office/drawing/2014/main" id="{C7024103-68DE-EA47-626A-69AF928B1483}"/>
              </a:ext>
            </a:extLst>
          </p:cNvPr>
          <p:cNvCxnSpPr>
            <a:cxnSpLocks/>
          </p:cNvCxnSpPr>
          <p:nvPr/>
        </p:nvCxnSpPr>
        <p:spPr>
          <a:xfrm>
            <a:off x="2693719" y="2210697"/>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50D5D8E-C4C0-4AC6-1F89-6768FA1C68B6}"/>
              </a:ext>
            </a:extLst>
          </p:cNvPr>
          <p:cNvSpPr txBox="1"/>
          <p:nvPr/>
        </p:nvSpPr>
        <p:spPr>
          <a:xfrm>
            <a:off x="2990603" y="2857995"/>
            <a:ext cx="720436" cy="369332"/>
          </a:xfrm>
          <a:prstGeom prst="rect">
            <a:avLst/>
          </a:prstGeom>
          <a:noFill/>
        </p:spPr>
        <p:txBody>
          <a:bodyPr wrap="square" rtlCol="0">
            <a:spAutoFit/>
          </a:bodyPr>
          <a:lstStyle/>
          <a:p>
            <a:r>
              <a:rPr lang="en-US" sz="600" b="1" dirty="0"/>
              <a:t>Jan 2023 – Interactive and donate system</a:t>
            </a:r>
          </a:p>
        </p:txBody>
      </p:sp>
      <p:cxnSp>
        <p:nvCxnSpPr>
          <p:cNvPr id="19" name="Straight Connector 18">
            <a:extLst>
              <a:ext uri="{FF2B5EF4-FFF2-40B4-BE49-F238E27FC236}">
                <a16:creationId xmlns:a16="http://schemas.microsoft.com/office/drawing/2014/main" id="{6413DD53-E1CF-C9BF-3153-0C66C9FE6085}"/>
              </a:ext>
            </a:extLst>
          </p:cNvPr>
          <p:cNvCxnSpPr/>
          <p:nvPr/>
        </p:nvCxnSpPr>
        <p:spPr>
          <a:xfrm>
            <a:off x="3192483" y="268778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F81748-03C0-3F1C-E385-31C5E4227C6C}"/>
              </a:ext>
            </a:extLst>
          </p:cNvPr>
          <p:cNvSpPr txBox="1"/>
          <p:nvPr/>
        </p:nvSpPr>
        <p:spPr>
          <a:xfrm>
            <a:off x="2062347" y="2857995"/>
            <a:ext cx="835231" cy="369332"/>
          </a:xfrm>
          <a:prstGeom prst="rect">
            <a:avLst/>
          </a:prstGeom>
          <a:noFill/>
        </p:spPr>
        <p:txBody>
          <a:bodyPr wrap="square" rtlCol="0">
            <a:spAutoFit/>
          </a:bodyPr>
          <a:lstStyle/>
          <a:p>
            <a:r>
              <a:rPr lang="en-US" sz="600" b="1" dirty="0"/>
              <a:t>Dec 2021 – more products and improved algorithm</a:t>
            </a:r>
          </a:p>
        </p:txBody>
      </p:sp>
      <p:cxnSp>
        <p:nvCxnSpPr>
          <p:cNvPr id="21" name="Straight Connector 20">
            <a:extLst>
              <a:ext uri="{FF2B5EF4-FFF2-40B4-BE49-F238E27FC236}">
                <a16:creationId xmlns:a16="http://schemas.microsoft.com/office/drawing/2014/main" id="{02014BCE-BE2F-45BE-01D2-8F1F2BF62E53}"/>
              </a:ext>
            </a:extLst>
          </p:cNvPr>
          <p:cNvCxnSpPr/>
          <p:nvPr/>
        </p:nvCxnSpPr>
        <p:spPr>
          <a:xfrm>
            <a:off x="2373086" y="268778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7D05ED-9D93-ADB4-1239-271149874AA1}"/>
              </a:ext>
            </a:extLst>
          </p:cNvPr>
          <p:cNvSpPr txBox="1"/>
          <p:nvPr/>
        </p:nvSpPr>
        <p:spPr>
          <a:xfrm>
            <a:off x="3499261" y="1929312"/>
            <a:ext cx="965861" cy="276999"/>
          </a:xfrm>
          <a:prstGeom prst="rect">
            <a:avLst/>
          </a:prstGeom>
          <a:noFill/>
        </p:spPr>
        <p:txBody>
          <a:bodyPr wrap="square" rtlCol="0">
            <a:spAutoFit/>
          </a:bodyPr>
          <a:lstStyle/>
          <a:p>
            <a:r>
              <a:rPr lang="en-US" sz="600" b="1" dirty="0"/>
              <a:t> Apr 2023 – nonfood products.  Separate app</a:t>
            </a:r>
          </a:p>
        </p:txBody>
      </p:sp>
      <p:cxnSp>
        <p:nvCxnSpPr>
          <p:cNvPr id="24" name="Straight Connector 23">
            <a:extLst>
              <a:ext uri="{FF2B5EF4-FFF2-40B4-BE49-F238E27FC236}">
                <a16:creationId xmlns:a16="http://schemas.microsoft.com/office/drawing/2014/main" id="{40DACC38-DCBE-C4F8-EEEF-5CE014D9D0AD}"/>
              </a:ext>
            </a:extLst>
          </p:cNvPr>
          <p:cNvCxnSpPr>
            <a:cxnSpLocks/>
          </p:cNvCxnSpPr>
          <p:nvPr/>
        </p:nvCxnSpPr>
        <p:spPr>
          <a:xfrm>
            <a:off x="3784270" y="2210697"/>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B802B2D-F0F5-5C3E-8423-36E43E7BCE58}"/>
              </a:ext>
            </a:extLst>
          </p:cNvPr>
          <p:cNvSpPr txBox="1"/>
          <p:nvPr/>
        </p:nvSpPr>
        <p:spPr>
          <a:xfrm>
            <a:off x="629392" y="1365662"/>
            <a:ext cx="419595" cy="215444"/>
          </a:xfrm>
          <a:prstGeom prst="rect">
            <a:avLst/>
          </a:prstGeom>
          <a:noFill/>
          <a:ln>
            <a:solidFill>
              <a:schemeClr val="accent1"/>
            </a:solidFill>
          </a:ln>
        </p:spPr>
        <p:txBody>
          <a:bodyPr wrap="square" rtlCol="0">
            <a:spAutoFit/>
          </a:bodyPr>
          <a:lstStyle/>
          <a:p>
            <a:r>
              <a:rPr lang="en-US" sz="800" b="1" dirty="0"/>
              <a:t>B2C</a:t>
            </a:r>
          </a:p>
        </p:txBody>
      </p:sp>
      <p:sp>
        <p:nvSpPr>
          <p:cNvPr id="27" name="TextBox 26">
            <a:extLst>
              <a:ext uri="{FF2B5EF4-FFF2-40B4-BE49-F238E27FC236}">
                <a16:creationId xmlns:a16="http://schemas.microsoft.com/office/drawing/2014/main" id="{F07E6DF6-8C26-1708-C93C-A9D8662DDFD3}"/>
              </a:ext>
            </a:extLst>
          </p:cNvPr>
          <p:cNvSpPr txBox="1"/>
          <p:nvPr/>
        </p:nvSpPr>
        <p:spPr>
          <a:xfrm>
            <a:off x="4599709" y="2857995"/>
            <a:ext cx="720436" cy="369332"/>
          </a:xfrm>
          <a:prstGeom prst="rect">
            <a:avLst/>
          </a:prstGeom>
          <a:noFill/>
        </p:spPr>
        <p:txBody>
          <a:bodyPr wrap="square" rtlCol="0">
            <a:spAutoFit/>
          </a:bodyPr>
          <a:lstStyle/>
          <a:p>
            <a:r>
              <a:rPr lang="en-US" sz="600" b="1" dirty="0"/>
              <a:t>Dec 2023 – add restaurants (major chains)</a:t>
            </a:r>
          </a:p>
        </p:txBody>
      </p:sp>
      <p:cxnSp>
        <p:nvCxnSpPr>
          <p:cNvPr id="29" name="Straight Connector 28">
            <a:extLst>
              <a:ext uri="{FF2B5EF4-FFF2-40B4-BE49-F238E27FC236}">
                <a16:creationId xmlns:a16="http://schemas.microsoft.com/office/drawing/2014/main" id="{2814EBF2-8565-18B2-6586-3B7973385D1B}"/>
              </a:ext>
            </a:extLst>
          </p:cNvPr>
          <p:cNvCxnSpPr/>
          <p:nvPr/>
        </p:nvCxnSpPr>
        <p:spPr>
          <a:xfrm>
            <a:off x="4813465" y="268778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B41A4A3-2636-60C1-542E-B48DC1D5C20C}"/>
              </a:ext>
            </a:extLst>
          </p:cNvPr>
          <p:cNvSpPr txBox="1"/>
          <p:nvPr/>
        </p:nvSpPr>
        <p:spPr>
          <a:xfrm>
            <a:off x="5072741" y="1929311"/>
            <a:ext cx="965861" cy="276999"/>
          </a:xfrm>
          <a:prstGeom prst="rect">
            <a:avLst/>
          </a:prstGeom>
          <a:noFill/>
        </p:spPr>
        <p:txBody>
          <a:bodyPr wrap="square" rtlCol="0">
            <a:spAutoFit/>
          </a:bodyPr>
          <a:lstStyle/>
          <a:p>
            <a:r>
              <a:rPr lang="en-US" sz="600" b="1" dirty="0"/>
              <a:t> Jun 2024 – food delivery services</a:t>
            </a:r>
          </a:p>
        </p:txBody>
      </p:sp>
      <p:cxnSp>
        <p:nvCxnSpPr>
          <p:cNvPr id="33" name="Straight Connector 32">
            <a:extLst>
              <a:ext uri="{FF2B5EF4-FFF2-40B4-BE49-F238E27FC236}">
                <a16:creationId xmlns:a16="http://schemas.microsoft.com/office/drawing/2014/main" id="{1F611486-4711-9A24-0E4E-2754EEB2E4DB}"/>
              </a:ext>
            </a:extLst>
          </p:cNvPr>
          <p:cNvCxnSpPr>
            <a:cxnSpLocks/>
          </p:cNvCxnSpPr>
          <p:nvPr/>
        </p:nvCxnSpPr>
        <p:spPr>
          <a:xfrm>
            <a:off x="5557650" y="2206310"/>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7466CAE-E5A2-2198-BC5C-1AC80D5A5C95}"/>
              </a:ext>
            </a:extLst>
          </p:cNvPr>
          <p:cNvSpPr txBox="1"/>
          <p:nvPr/>
        </p:nvSpPr>
        <p:spPr>
          <a:xfrm>
            <a:off x="8221681" y="1929310"/>
            <a:ext cx="965861" cy="276999"/>
          </a:xfrm>
          <a:prstGeom prst="rect">
            <a:avLst/>
          </a:prstGeom>
          <a:noFill/>
        </p:spPr>
        <p:txBody>
          <a:bodyPr wrap="square" rtlCol="0">
            <a:spAutoFit/>
          </a:bodyPr>
          <a:lstStyle/>
          <a:p>
            <a:r>
              <a:rPr lang="en-US" sz="600" b="1" dirty="0"/>
              <a:t> Jun 2026 – expand services to Europe</a:t>
            </a:r>
          </a:p>
        </p:txBody>
      </p:sp>
      <p:cxnSp>
        <p:nvCxnSpPr>
          <p:cNvPr id="35" name="Straight Connector 34">
            <a:extLst>
              <a:ext uri="{FF2B5EF4-FFF2-40B4-BE49-F238E27FC236}">
                <a16:creationId xmlns:a16="http://schemas.microsoft.com/office/drawing/2014/main" id="{68D1564F-1920-7BD0-FB95-D7FEE15F7AB3}"/>
              </a:ext>
            </a:extLst>
          </p:cNvPr>
          <p:cNvCxnSpPr>
            <a:cxnSpLocks/>
          </p:cNvCxnSpPr>
          <p:nvPr/>
        </p:nvCxnSpPr>
        <p:spPr>
          <a:xfrm>
            <a:off x="8619505" y="2206309"/>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11BA804-D0AB-4304-EEFE-07F3E14A20F9}"/>
              </a:ext>
            </a:extLst>
          </p:cNvPr>
          <p:cNvSpPr txBox="1"/>
          <p:nvPr/>
        </p:nvSpPr>
        <p:spPr>
          <a:xfrm>
            <a:off x="7602187" y="2857995"/>
            <a:ext cx="781792" cy="276999"/>
          </a:xfrm>
          <a:prstGeom prst="rect">
            <a:avLst/>
          </a:prstGeom>
          <a:noFill/>
        </p:spPr>
        <p:txBody>
          <a:bodyPr wrap="square" rtlCol="0">
            <a:spAutoFit/>
          </a:bodyPr>
          <a:lstStyle/>
          <a:p>
            <a:r>
              <a:rPr lang="en-US" sz="600" b="1" dirty="0"/>
              <a:t>Jan 2026 – expand services to Canada</a:t>
            </a:r>
          </a:p>
        </p:txBody>
      </p:sp>
      <p:cxnSp>
        <p:nvCxnSpPr>
          <p:cNvPr id="37" name="Straight Connector 36">
            <a:extLst>
              <a:ext uri="{FF2B5EF4-FFF2-40B4-BE49-F238E27FC236}">
                <a16:creationId xmlns:a16="http://schemas.microsoft.com/office/drawing/2014/main" id="{E9711D34-3F2F-1D49-2F54-2B6248190EE4}"/>
              </a:ext>
            </a:extLst>
          </p:cNvPr>
          <p:cNvCxnSpPr/>
          <p:nvPr/>
        </p:nvCxnSpPr>
        <p:spPr>
          <a:xfrm>
            <a:off x="7843652" y="2687782"/>
            <a:ext cx="0" cy="17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033513-D6CE-3733-8D53-3307E48600BE}"/>
              </a:ext>
            </a:extLst>
          </p:cNvPr>
          <p:cNvCxnSpPr/>
          <p:nvPr/>
        </p:nvCxnSpPr>
        <p:spPr>
          <a:xfrm>
            <a:off x="997528" y="5253342"/>
            <a:ext cx="958734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D158D0A-83F9-DE62-4242-2CB40D24765D}"/>
              </a:ext>
            </a:extLst>
          </p:cNvPr>
          <p:cNvSpPr txBox="1"/>
          <p:nvPr/>
        </p:nvSpPr>
        <p:spPr>
          <a:xfrm>
            <a:off x="2939144" y="5423555"/>
            <a:ext cx="720436" cy="276999"/>
          </a:xfrm>
          <a:prstGeom prst="rect">
            <a:avLst/>
          </a:prstGeom>
          <a:noFill/>
        </p:spPr>
        <p:txBody>
          <a:bodyPr wrap="square" rtlCol="0">
            <a:spAutoFit/>
          </a:bodyPr>
          <a:lstStyle/>
          <a:p>
            <a:r>
              <a:rPr lang="en-US" sz="600" b="1" dirty="0"/>
              <a:t>Jan 2023 – B2B portal launch</a:t>
            </a:r>
          </a:p>
        </p:txBody>
      </p:sp>
      <p:cxnSp>
        <p:nvCxnSpPr>
          <p:cNvPr id="44" name="Straight Connector 43">
            <a:extLst>
              <a:ext uri="{FF2B5EF4-FFF2-40B4-BE49-F238E27FC236}">
                <a16:creationId xmlns:a16="http://schemas.microsoft.com/office/drawing/2014/main" id="{13676F5D-FC95-E233-925E-92AE4E488B04}"/>
              </a:ext>
            </a:extLst>
          </p:cNvPr>
          <p:cNvCxnSpPr/>
          <p:nvPr/>
        </p:nvCxnSpPr>
        <p:spPr>
          <a:xfrm>
            <a:off x="3141024" y="525334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A7B7EEB-59E5-267A-77D5-AC803BD65CE0}"/>
              </a:ext>
            </a:extLst>
          </p:cNvPr>
          <p:cNvSpPr txBox="1"/>
          <p:nvPr/>
        </p:nvSpPr>
        <p:spPr>
          <a:xfrm>
            <a:off x="577933" y="3931222"/>
            <a:ext cx="419595" cy="215444"/>
          </a:xfrm>
          <a:prstGeom prst="rect">
            <a:avLst/>
          </a:prstGeom>
          <a:noFill/>
          <a:ln>
            <a:solidFill>
              <a:schemeClr val="accent1"/>
            </a:solidFill>
          </a:ln>
        </p:spPr>
        <p:txBody>
          <a:bodyPr wrap="square" rtlCol="0">
            <a:spAutoFit/>
          </a:bodyPr>
          <a:lstStyle/>
          <a:p>
            <a:r>
              <a:rPr lang="en-US" sz="800" b="1" dirty="0"/>
              <a:t>B2B</a:t>
            </a:r>
          </a:p>
        </p:txBody>
      </p:sp>
      <p:sp>
        <p:nvSpPr>
          <p:cNvPr id="50" name="TextBox 49">
            <a:extLst>
              <a:ext uri="{FF2B5EF4-FFF2-40B4-BE49-F238E27FC236}">
                <a16:creationId xmlns:a16="http://schemas.microsoft.com/office/drawing/2014/main" id="{774F178C-5529-7049-D0B5-6FBE461FD234}"/>
              </a:ext>
            </a:extLst>
          </p:cNvPr>
          <p:cNvSpPr txBox="1"/>
          <p:nvPr/>
        </p:nvSpPr>
        <p:spPr>
          <a:xfrm>
            <a:off x="4548250" y="5423555"/>
            <a:ext cx="922316" cy="369332"/>
          </a:xfrm>
          <a:prstGeom prst="rect">
            <a:avLst/>
          </a:prstGeom>
          <a:noFill/>
        </p:spPr>
        <p:txBody>
          <a:bodyPr wrap="square" rtlCol="0">
            <a:spAutoFit/>
          </a:bodyPr>
          <a:lstStyle/>
          <a:p>
            <a:r>
              <a:rPr lang="en-US" sz="600" b="1" dirty="0"/>
              <a:t>Dec 2023 – partnership with restaurant chains for data sharing</a:t>
            </a:r>
          </a:p>
        </p:txBody>
      </p:sp>
      <p:cxnSp>
        <p:nvCxnSpPr>
          <p:cNvPr id="51" name="Straight Connector 50">
            <a:extLst>
              <a:ext uri="{FF2B5EF4-FFF2-40B4-BE49-F238E27FC236}">
                <a16:creationId xmlns:a16="http://schemas.microsoft.com/office/drawing/2014/main" id="{0C3D8845-0FDC-9953-CE69-ED96E0668FC3}"/>
              </a:ext>
            </a:extLst>
          </p:cNvPr>
          <p:cNvCxnSpPr/>
          <p:nvPr/>
        </p:nvCxnSpPr>
        <p:spPr>
          <a:xfrm>
            <a:off x="4762006" y="525334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0D5E8A0-BA2E-EF6E-4826-E54971D4736A}"/>
              </a:ext>
            </a:extLst>
          </p:cNvPr>
          <p:cNvSpPr txBox="1"/>
          <p:nvPr/>
        </p:nvSpPr>
        <p:spPr>
          <a:xfrm>
            <a:off x="5021282" y="4494871"/>
            <a:ext cx="1017320" cy="276999"/>
          </a:xfrm>
          <a:prstGeom prst="rect">
            <a:avLst/>
          </a:prstGeom>
          <a:noFill/>
        </p:spPr>
        <p:txBody>
          <a:bodyPr wrap="square" rtlCol="0">
            <a:spAutoFit/>
          </a:bodyPr>
          <a:lstStyle/>
          <a:p>
            <a:r>
              <a:rPr lang="en-US" sz="600" b="1" dirty="0"/>
              <a:t> Jun 2024 – partnership with food manufacturers</a:t>
            </a:r>
          </a:p>
        </p:txBody>
      </p:sp>
      <p:cxnSp>
        <p:nvCxnSpPr>
          <p:cNvPr id="53" name="Straight Connector 52">
            <a:extLst>
              <a:ext uri="{FF2B5EF4-FFF2-40B4-BE49-F238E27FC236}">
                <a16:creationId xmlns:a16="http://schemas.microsoft.com/office/drawing/2014/main" id="{F73BC9B7-D700-F5FA-D301-204BD2BEC44D}"/>
              </a:ext>
            </a:extLst>
          </p:cNvPr>
          <p:cNvCxnSpPr>
            <a:cxnSpLocks/>
          </p:cNvCxnSpPr>
          <p:nvPr/>
        </p:nvCxnSpPr>
        <p:spPr>
          <a:xfrm>
            <a:off x="5506191" y="4771870"/>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2876D9-93A1-4810-D9A4-7FE6045455BE}"/>
              </a:ext>
            </a:extLst>
          </p:cNvPr>
          <p:cNvSpPr txBox="1"/>
          <p:nvPr/>
        </p:nvSpPr>
        <p:spPr>
          <a:xfrm>
            <a:off x="7843652" y="4494870"/>
            <a:ext cx="1292431" cy="369332"/>
          </a:xfrm>
          <a:prstGeom prst="rect">
            <a:avLst/>
          </a:prstGeom>
          <a:noFill/>
        </p:spPr>
        <p:txBody>
          <a:bodyPr wrap="square" rtlCol="0">
            <a:spAutoFit/>
          </a:bodyPr>
          <a:lstStyle/>
          <a:p>
            <a:r>
              <a:rPr lang="en-US" sz="600" b="1" dirty="0"/>
              <a:t> Jun 2026 – expand platform to service professionals to provide services to users</a:t>
            </a:r>
          </a:p>
        </p:txBody>
      </p:sp>
      <p:cxnSp>
        <p:nvCxnSpPr>
          <p:cNvPr id="55" name="Straight Connector 54">
            <a:extLst>
              <a:ext uri="{FF2B5EF4-FFF2-40B4-BE49-F238E27FC236}">
                <a16:creationId xmlns:a16="http://schemas.microsoft.com/office/drawing/2014/main" id="{6D9EF4C5-2047-9171-3AA2-02F9AE35DC08}"/>
              </a:ext>
            </a:extLst>
          </p:cNvPr>
          <p:cNvCxnSpPr>
            <a:cxnSpLocks/>
          </p:cNvCxnSpPr>
          <p:nvPr/>
        </p:nvCxnSpPr>
        <p:spPr>
          <a:xfrm>
            <a:off x="8568046" y="4771869"/>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31E6E31-8D43-90C0-37F3-0F238BFA2F43}"/>
              </a:ext>
            </a:extLst>
          </p:cNvPr>
          <p:cNvSpPr txBox="1"/>
          <p:nvPr/>
        </p:nvSpPr>
        <p:spPr>
          <a:xfrm>
            <a:off x="6121730" y="5437349"/>
            <a:ext cx="1086593" cy="369332"/>
          </a:xfrm>
          <a:prstGeom prst="rect">
            <a:avLst/>
          </a:prstGeom>
          <a:noFill/>
        </p:spPr>
        <p:txBody>
          <a:bodyPr wrap="square" rtlCol="0">
            <a:spAutoFit/>
          </a:bodyPr>
          <a:lstStyle/>
          <a:p>
            <a:r>
              <a:rPr lang="en-US" sz="600" b="1" dirty="0"/>
              <a:t>Jan 2025 – partnership with at-home food sensitivity testing companies/kits</a:t>
            </a:r>
          </a:p>
        </p:txBody>
      </p:sp>
      <p:cxnSp>
        <p:nvCxnSpPr>
          <p:cNvPr id="57" name="Straight Connector 56">
            <a:extLst>
              <a:ext uri="{FF2B5EF4-FFF2-40B4-BE49-F238E27FC236}">
                <a16:creationId xmlns:a16="http://schemas.microsoft.com/office/drawing/2014/main" id="{3EF17F69-7260-3B24-661B-4071BCED39C8}"/>
              </a:ext>
            </a:extLst>
          </p:cNvPr>
          <p:cNvCxnSpPr/>
          <p:nvPr/>
        </p:nvCxnSpPr>
        <p:spPr>
          <a:xfrm>
            <a:off x="6529450" y="5253342"/>
            <a:ext cx="0" cy="170213"/>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1970BE3-51B0-E9D0-F82C-20E3C44894A3}"/>
              </a:ext>
            </a:extLst>
          </p:cNvPr>
          <p:cNvSpPr txBox="1"/>
          <p:nvPr/>
        </p:nvSpPr>
        <p:spPr>
          <a:xfrm>
            <a:off x="3350821" y="4494870"/>
            <a:ext cx="1017320" cy="369332"/>
          </a:xfrm>
          <a:prstGeom prst="rect">
            <a:avLst/>
          </a:prstGeom>
          <a:noFill/>
        </p:spPr>
        <p:txBody>
          <a:bodyPr wrap="square" rtlCol="0">
            <a:spAutoFit/>
          </a:bodyPr>
          <a:lstStyle/>
          <a:p>
            <a:r>
              <a:rPr lang="en-US" sz="600" b="1" dirty="0"/>
              <a:t> Jun 2023 – partnership with grocery chains (regional)</a:t>
            </a:r>
          </a:p>
        </p:txBody>
      </p:sp>
      <p:cxnSp>
        <p:nvCxnSpPr>
          <p:cNvPr id="60" name="Straight Connector 59">
            <a:extLst>
              <a:ext uri="{FF2B5EF4-FFF2-40B4-BE49-F238E27FC236}">
                <a16:creationId xmlns:a16="http://schemas.microsoft.com/office/drawing/2014/main" id="{54217C1F-8BB6-5A63-56BE-744AFA5C7447}"/>
              </a:ext>
            </a:extLst>
          </p:cNvPr>
          <p:cNvCxnSpPr>
            <a:cxnSpLocks/>
          </p:cNvCxnSpPr>
          <p:nvPr/>
        </p:nvCxnSpPr>
        <p:spPr>
          <a:xfrm>
            <a:off x="3784270" y="4771869"/>
            <a:ext cx="0" cy="477085"/>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E12E940-3582-0643-4403-00C9DF81EF78}"/>
              </a:ext>
            </a:extLst>
          </p:cNvPr>
          <p:cNvSpPr txBox="1"/>
          <p:nvPr/>
        </p:nvSpPr>
        <p:spPr>
          <a:xfrm>
            <a:off x="6304808" y="2857995"/>
            <a:ext cx="720436" cy="369332"/>
          </a:xfrm>
          <a:prstGeom prst="rect">
            <a:avLst/>
          </a:prstGeom>
          <a:noFill/>
        </p:spPr>
        <p:txBody>
          <a:bodyPr wrap="square" rtlCol="0">
            <a:spAutoFit/>
          </a:bodyPr>
          <a:lstStyle/>
          <a:p>
            <a:r>
              <a:rPr lang="en-US" sz="600" b="1" dirty="0"/>
              <a:t>Jun 2025 – allergies to medicines?  </a:t>
            </a:r>
          </a:p>
        </p:txBody>
      </p:sp>
    </p:spTree>
    <p:extLst>
      <p:ext uri="{BB962C8B-B14F-4D97-AF65-F5344CB8AC3E}">
        <p14:creationId xmlns:p14="http://schemas.microsoft.com/office/powerpoint/2010/main" val="202423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B5BE124-B5DE-49DB-80C4-37A882A55A34}"/>
              </a:ext>
            </a:extLst>
          </p:cNvPr>
          <p:cNvSpPr/>
          <p:nvPr/>
        </p:nvSpPr>
        <p:spPr>
          <a:xfrm>
            <a:off x="1341909" y="830595"/>
            <a:ext cx="1197424"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Buy “safe” food products</a:t>
            </a:r>
          </a:p>
        </p:txBody>
      </p:sp>
      <p:sp>
        <p:nvSpPr>
          <p:cNvPr id="5" name="Rectangle: Rounded Corners 4">
            <a:extLst>
              <a:ext uri="{FF2B5EF4-FFF2-40B4-BE49-F238E27FC236}">
                <a16:creationId xmlns:a16="http://schemas.microsoft.com/office/drawing/2014/main" id="{CE7948FD-EFB6-48EF-B58A-221EF695D797}"/>
              </a:ext>
            </a:extLst>
          </p:cNvPr>
          <p:cNvSpPr/>
          <p:nvPr/>
        </p:nvSpPr>
        <p:spPr>
          <a:xfrm>
            <a:off x="1450333" y="5672901"/>
            <a:ext cx="1197425" cy="651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 to scan and alert, alternative</a:t>
            </a:r>
          </a:p>
        </p:txBody>
      </p:sp>
      <p:sp>
        <p:nvSpPr>
          <p:cNvPr id="6" name="Rectangle 5">
            <a:extLst>
              <a:ext uri="{FF2B5EF4-FFF2-40B4-BE49-F238E27FC236}">
                <a16:creationId xmlns:a16="http://schemas.microsoft.com/office/drawing/2014/main" id="{FBBAAD29-05D6-43F8-AAED-E72382339C36}"/>
              </a:ext>
            </a:extLst>
          </p:cNvPr>
          <p:cNvSpPr/>
          <p:nvPr/>
        </p:nvSpPr>
        <p:spPr>
          <a:xfrm>
            <a:off x="1129704" y="4203831"/>
            <a:ext cx="6056412" cy="3978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Foundation for growth</a:t>
            </a:r>
          </a:p>
        </p:txBody>
      </p:sp>
      <p:sp>
        <p:nvSpPr>
          <p:cNvPr id="7" name="TextBox 6">
            <a:extLst>
              <a:ext uri="{FF2B5EF4-FFF2-40B4-BE49-F238E27FC236}">
                <a16:creationId xmlns:a16="http://schemas.microsoft.com/office/drawing/2014/main" id="{1A49F148-FC06-4BC0-97CF-B400430B7C6C}"/>
              </a:ext>
            </a:extLst>
          </p:cNvPr>
          <p:cNvSpPr txBox="1"/>
          <p:nvPr/>
        </p:nvSpPr>
        <p:spPr>
          <a:xfrm>
            <a:off x="1060431" y="4638632"/>
            <a:ext cx="926275" cy="461665"/>
          </a:xfrm>
          <a:prstGeom prst="rect">
            <a:avLst/>
          </a:prstGeom>
          <a:noFill/>
        </p:spPr>
        <p:txBody>
          <a:bodyPr wrap="square" rtlCol="0">
            <a:spAutoFit/>
          </a:bodyPr>
          <a:lstStyle/>
          <a:p>
            <a:r>
              <a:rPr lang="en-US" sz="1200" dirty="0"/>
              <a:t>Allergens Research</a:t>
            </a:r>
          </a:p>
        </p:txBody>
      </p:sp>
      <p:sp>
        <p:nvSpPr>
          <p:cNvPr id="8" name="TextBox 7">
            <a:extLst>
              <a:ext uri="{FF2B5EF4-FFF2-40B4-BE49-F238E27FC236}">
                <a16:creationId xmlns:a16="http://schemas.microsoft.com/office/drawing/2014/main" id="{DAAA7C57-2B9F-4BA1-BE06-40D6ACED910C}"/>
              </a:ext>
            </a:extLst>
          </p:cNvPr>
          <p:cNvSpPr txBox="1"/>
          <p:nvPr/>
        </p:nvSpPr>
        <p:spPr>
          <a:xfrm>
            <a:off x="1865976" y="4906444"/>
            <a:ext cx="926275" cy="461665"/>
          </a:xfrm>
          <a:prstGeom prst="rect">
            <a:avLst/>
          </a:prstGeom>
          <a:noFill/>
        </p:spPr>
        <p:txBody>
          <a:bodyPr wrap="square" rtlCol="0">
            <a:spAutoFit/>
          </a:bodyPr>
          <a:lstStyle/>
          <a:p>
            <a:r>
              <a:rPr lang="en-US" sz="1200" dirty="0"/>
              <a:t>Food database</a:t>
            </a:r>
          </a:p>
        </p:txBody>
      </p:sp>
      <p:sp>
        <p:nvSpPr>
          <p:cNvPr id="9" name="TextBox 8">
            <a:extLst>
              <a:ext uri="{FF2B5EF4-FFF2-40B4-BE49-F238E27FC236}">
                <a16:creationId xmlns:a16="http://schemas.microsoft.com/office/drawing/2014/main" id="{88AA3550-0418-4AF9-A783-F6175FEB87C6}"/>
              </a:ext>
            </a:extLst>
          </p:cNvPr>
          <p:cNvSpPr txBox="1"/>
          <p:nvPr/>
        </p:nvSpPr>
        <p:spPr>
          <a:xfrm>
            <a:off x="2465678" y="4703060"/>
            <a:ext cx="926275" cy="276999"/>
          </a:xfrm>
          <a:prstGeom prst="rect">
            <a:avLst/>
          </a:prstGeom>
          <a:noFill/>
        </p:spPr>
        <p:txBody>
          <a:bodyPr wrap="square" rtlCol="0">
            <a:spAutoFit/>
          </a:bodyPr>
          <a:lstStyle/>
          <a:p>
            <a:r>
              <a:rPr lang="en-US" sz="1200" dirty="0"/>
              <a:t>Algorithm</a:t>
            </a:r>
          </a:p>
        </p:txBody>
      </p:sp>
      <p:sp>
        <p:nvSpPr>
          <p:cNvPr id="10" name="TextBox 9">
            <a:extLst>
              <a:ext uri="{FF2B5EF4-FFF2-40B4-BE49-F238E27FC236}">
                <a16:creationId xmlns:a16="http://schemas.microsoft.com/office/drawing/2014/main" id="{F28472D5-A461-4F0E-A81B-7A44BB27A153}"/>
              </a:ext>
            </a:extLst>
          </p:cNvPr>
          <p:cNvSpPr txBox="1"/>
          <p:nvPr/>
        </p:nvSpPr>
        <p:spPr>
          <a:xfrm>
            <a:off x="3196008" y="4942967"/>
            <a:ext cx="1258785" cy="276999"/>
          </a:xfrm>
          <a:prstGeom prst="rect">
            <a:avLst/>
          </a:prstGeom>
          <a:noFill/>
        </p:spPr>
        <p:txBody>
          <a:bodyPr wrap="square" rtlCol="0">
            <a:spAutoFit/>
          </a:bodyPr>
          <a:lstStyle/>
          <a:p>
            <a:r>
              <a:rPr lang="en-US" sz="1200" dirty="0"/>
              <a:t>Infrastructure</a:t>
            </a:r>
          </a:p>
        </p:txBody>
      </p:sp>
      <p:sp>
        <p:nvSpPr>
          <p:cNvPr id="11" name="TextBox 10">
            <a:extLst>
              <a:ext uri="{FF2B5EF4-FFF2-40B4-BE49-F238E27FC236}">
                <a16:creationId xmlns:a16="http://schemas.microsoft.com/office/drawing/2014/main" id="{685F5346-1AB9-4922-91BF-AD9534366099}"/>
              </a:ext>
            </a:extLst>
          </p:cNvPr>
          <p:cNvSpPr txBox="1"/>
          <p:nvPr/>
        </p:nvSpPr>
        <p:spPr>
          <a:xfrm>
            <a:off x="3991656" y="4698307"/>
            <a:ext cx="926275" cy="276999"/>
          </a:xfrm>
          <a:prstGeom prst="rect">
            <a:avLst/>
          </a:prstGeom>
          <a:noFill/>
        </p:spPr>
        <p:txBody>
          <a:bodyPr wrap="square" rtlCol="0">
            <a:spAutoFit/>
          </a:bodyPr>
          <a:lstStyle/>
          <a:p>
            <a:r>
              <a:rPr lang="en-US" sz="1200" dirty="0"/>
              <a:t>Processes</a:t>
            </a:r>
          </a:p>
        </p:txBody>
      </p:sp>
      <p:sp>
        <p:nvSpPr>
          <p:cNvPr id="12" name="Oval 11">
            <a:extLst>
              <a:ext uri="{FF2B5EF4-FFF2-40B4-BE49-F238E27FC236}">
                <a16:creationId xmlns:a16="http://schemas.microsoft.com/office/drawing/2014/main" id="{29F99CFE-A6DD-4C8C-B946-93AC0A4696AE}"/>
              </a:ext>
            </a:extLst>
          </p:cNvPr>
          <p:cNvSpPr/>
          <p:nvPr/>
        </p:nvSpPr>
        <p:spPr>
          <a:xfrm>
            <a:off x="2792251" y="830473"/>
            <a:ext cx="1197424"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Search/ Shop</a:t>
            </a:r>
          </a:p>
        </p:txBody>
      </p:sp>
      <p:sp>
        <p:nvSpPr>
          <p:cNvPr id="13" name="Oval 12">
            <a:extLst>
              <a:ext uri="{FF2B5EF4-FFF2-40B4-BE49-F238E27FC236}">
                <a16:creationId xmlns:a16="http://schemas.microsoft.com/office/drawing/2014/main" id="{8D6EAE22-0DAA-4DC6-9E78-92A3304C01A6}"/>
              </a:ext>
            </a:extLst>
          </p:cNvPr>
          <p:cNvSpPr/>
          <p:nvPr/>
        </p:nvSpPr>
        <p:spPr>
          <a:xfrm>
            <a:off x="5587246" y="847234"/>
            <a:ext cx="1294407"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Nutritional filters</a:t>
            </a:r>
          </a:p>
        </p:txBody>
      </p:sp>
      <p:sp>
        <p:nvSpPr>
          <p:cNvPr id="14" name="Oval 13">
            <a:extLst>
              <a:ext uri="{FF2B5EF4-FFF2-40B4-BE49-F238E27FC236}">
                <a16:creationId xmlns:a16="http://schemas.microsoft.com/office/drawing/2014/main" id="{FF0C2A59-6022-40FC-848B-4D75A451215A}"/>
              </a:ext>
            </a:extLst>
          </p:cNvPr>
          <p:cNvSpPr/>
          <p:nvPr/>
        </p:nvSpPr>
        <p:spPr>
          <a:xfrm>
            <a:off x="10141529" y="1685618"/>
            <a:ext cx="1197424" cy="70132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Food delivery/ check out</a:t>
            </a:r>
          </a:p>
        </p:txBody>
      </p:sp>
      <p:sp>
        <p:nvSpPr>
          <p:cNvPr id="15" name="Oval 14">
            <a:extLst>
              <a:ext uri="{FF2B5EF4-FFF2-40B4-BE49-F238E27FC236}">
                <a16:creationId xmlns:a16="http://schemas.microsoft.com/office/drawing/2014/main" id="{9789F416-13CD-4226-9C7E-C73495E32226}"/>
              </a:ext>
            </a:extLst>
          </p:cNvPr>
          <p:cNvSpPr/>
          <p:nvPr/>
        </p:nvSpPr>
        <p:spPr>
          <a:xfrm>
            <a:off x="8526284" y="889348"/>
            <a:ext cx="1197424"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Non-Food related</a:t>
            </a:r>
          </a:p>
        </p:txBody>
      </p:sp>
      <p:sp>
        <p:nvSpPr>
          <p:cNvPr id="16" name="Oval 15">
            <a:extLst>
              <a:ext uri="{FF2B5EF4-FFF2-40B4-BE49-F238E27FC236}">
                <a16:creationId xmlns:a16="http://schemas.microsoft.com/office/drawing/2014/main" id="{C2973E3D-1EF6-4964-91CC-D1D81F10FCB5}"/>
              </a:ext>
            </a:extLst>
          </p:cNvPr>
          <p:cNvSpPr/>
          <p:nvPr/>
        </p:nvSpPr>
        <p:spPr>
          <a:xfrm>
            <a:off x="8526284" y="3322202"/>
            <a:ext cx="1306283"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Restaurants</a:t>
            </a:r>
          </a:p>
        </p:txBody>
      </p:sp>
      <p:graphicFrame>
        <p:nvGraphicFramePr>
          <p:cNvPr id="17" name="Table 17">
            <a:extLst>
              <a:ext uri="{FF2B5EF4-FFF2-40B4-BE49-F238E27FC236}">
                <a16:creationId xmlns:a16="http://schemas.microsoft.com/office/drawing/2014/main" id="{4EE4FCE6-F7B7-4115-B690-E9140A8DBA16}"/>
              </a:ext>
            </a:extLst>
          </p:cNvPr>
          <p:cNvGraphicFramePr>
            <a:graphicFrameLocks noGrp="1"/>
          </p:cNvGraphicFramePr>
          <p:nvPr>
            <p:extLst>
              <p:ext uri="{D42A27DB-BD31-4B8C-83A1-F6EECF244321}">
                <p14:modId xmlns:p14="http://schemas.microsoft.com/office/powerpoint/2010/main" val="2940049873"/>
              </p:ext>
            </p:extLst>
          </p:nvPr>
        </p:nvGraphicFramePr>
        <p:xfrm>
          <a:off x="1038102" y="295531"/>
          <a:ext cx="10718472" cy="381361"/>
        </p:xfrm>
        <a:graphic>
          <a:graphicData uri="http://schemas.openxmlformats.org/drawingml/2006/table">
            <a:tbl>
              <a:tblPr firstRow="1" bandRow="1">
                <a:tableStyleId>{5C22544A-7EE6-4342-B048-85BDC9FD1C3A}</a:tableStyleId>
              </a:tblPr>
              <a:tblGrid>
                <a:gridCol w="1786412">
                  <a:extLst>
                    <a:ext uri="{9D8B030D-6E8A-4147-A177-3AD203B41FA5}">
                      <a16:colId xmlns:a16="http://schemas.microsoft.com/office/drawing/2014/main" val="2953341454"/>
                    </a:ext>
                  </a:extLst>
                </a:gridCol>
                <a:gridCol w="1786412">
                  <a:extLst>
                    <a:ext uri="{9D8B030D-6E8A-4147-A177-3AD203B41FA5}">
                      <a16:colId xmlns:a16="http://schemas.microsoft.com/office/drawing/2014/main" val="1978204321"/>
                    </a:ext>
                  </a:extLst>
                </a:gridCol>
                <a:gridCol w="1786412">
                  <a:extLst>
                    <a:ext uri="{9D8B030D-6E8A-4147-A177-3AD203B41FA5}">
                      <a16:colId xmlns:a16="http://schemas.microsoft.com/office/drawing/2014/main" val="1804883500"/>
                    </a:ext>
                  </a:extLst>
                </a:gridCol>
                <a:gridCol w="1786412">
                  <a:extLst>
                    <a:ext uri="{9D8B030D-6E8A-4147-A177-3AD203B41FA5}">
                      <a16:colId xmlns:a16="http://schemas.microsoft.com/office/drawing/2014/main" val="1363661464"/>
                    </a:ext>
                  </a:extLst>
                </a:gridCol>
                <a:gridCol w="1786412">
                  <a:extLst>
                    <a:ext uri="{9D8B030D-6E8A-4147-A177-3AD203B41FA5}">
                      <a16:colId xmlns:a16="http://schemas.microsoft.com/office/drawing/2014/main" val="3926016016"/>
                    </a:ext>
                  </a:extLst>
                </a:gridCol>
                <a:gridCol w="1786412">
                  <a:extLst>
                    <a:ext uri="{9D8B030D-6E8A-4147-A177-3AD203B41FA5}">
                      <a16:colId xmlns:a16="http://schemas.microsoft.com/office/drawing/2014/main" val="3216856805"/>
                    </a:ext>
                  </a:extLst>
                </a:gridCol>
              </a:tblGrid>
              <a:tr h="381361">
                <a:tc>
                  <a:txBody>
                    <a:bodyPr/>
                    <a:lstStyle/>
                    <a:p>
                      <a:pPr algn="ctr"/>
                      <a:r>
                        <a:rPr lang="en-US" sz="1400" dirty="0"/>
                        <a:t>2019</a:t>
                      </a:r>
                    </a:p>
                  </a:txBody>
                  <a:tcPr>
                    <a:solidFill>
                      <a:schemeClr val="bg1">
                        <a:lumMod val="65000"/>
                      </a:schemeClr>
                    </a:solidFill>
                  </a:tcPr>
                </a:tc>
                <a:tc>
                  <a:txBody>
                    <a:bodyPr/>
                    <a:lstStyle/>
                    <a:p>
                      <a:pPr algn="ctr"/>
                      <a:r>
                        <a:rPr lang="en-US" sz="1400" dirty="0"/>
                        <a:t>2020</a:t>
                      </a:r>
                    </a:p>
                  </a:txBody>
                  <a:tcPr>
                    <a:solidFill>
                      <a:schemeClr val="bg1">
                        <a:lumMod val="65000"/>
                      </a:schemeClr>
                    </a:solidFill>
                  </a:tcPr>
                </a:tc>
                <a:tc>
                  <a:txBody>
                    <a:bodyPr/>
                    <a:lstStyle/>
                    <a:p>
                      <a:pPr algn="ctr"/>
                      <a:r>
                        <a:rPr lang="en-US" sz="1400" dirty="0"/>
                        <a:t>2021</a:t>
                      </a:r>
                    </a:p>
                  </a:txBody>
                  <a:tcPr>
                    <a:solidFill>
                      <a:schemeClr val="bg1">
                        <a:lumMod val="65000"/>
                      </a:schemeClr>
                    </a:solidFill>
                  </a:tcPr>
                </a:tc>
                <a:tc>
                  <a:txBody>
                    <a:bodyPr/>
                    <a:lstStyle/>
                    <a:p>
                      <a:pPr algn="ctr"/>
                      <a:r>
                        <a:rPr lang="en-US" sz="1400" dirty="0"/>
                        <a:t>2022</a:t>
                      </a:r>
                    </a:p>
                  </a:txBody>
                  <a:tcPr>
                    <a:solidFill>
                      <a:schemeClr val="bg1">
                        <a:lumMod val="65000"/>
                      </a:schemeClr>
                    </a:solidFill>
                  </a:tcPr>
                </a:tc>
                <a:tc>
                  <a:txBody>
                    <a:bodyPr/>
                    <a:lstStyle/>
                    <a:p>
                      <a:pPr algn="ctr"/>
                      <a:r>
                        <a:rPr lang="en-US" sz="1400" dirty="0"/>
                        <a:t>2023</a:t>
                      </a:r>
                    </a:p>
                  </a:txBody>
                  <a:tcPr>
                    <a:solidFill>
                      <a:schemeClr val="bg1">
                        <a:lumMod val="65000"/>
                      </a:schemeClr>
                    </a:solidFill>
                  </a:tcPr>
                </a:tc>
                <a:tc>
                  <a:txBody>
                    <a:bodyPr/>
                    <a:lstStyle/>
                    <a:p>
                      <a:pPr algn="ctr"/>
                      <a:r>
                        <a:rPr lang="en-US" sz="1400" dirty="0"/>
                        <a:t>2024+</a:t>
                      </a:r>
                    </a:p>
                  </a:txBody>
                  <a:tcPr>
                    <a:solidFill>
                      <a:schemeClr val="bg1">
                        <a:lumMod val="65000"/>
                      </a:schemeClr>
                    </a:solidFill>
                  </a:tcPr>
                </a:tc>
                <a:extLst>
                  <a:ext uri="{0D108BD9-81ED-4DB2-BD59-A6C34878D82A}">
                    <a16:rowId xmlns:a16="http://schemas.microsoft.com/office/drawing/2014/main" val="3873297105"/>
                  </a:ext>
                </a:extLst>
              </a:tr>
            </a:tbl>
          </a:graphicData>
        </a:graphic>
      </p:graphicFrame>
      <p:sp>
        <p:nvSpPr>
          <p:cNvPr id="20" name="Rectangle: Rounded Corners 19">
            <a:extLst>
              <a:ext uri="{FF2B5EF4-FFF2-40B4-BE49-F238E27FC236}">
                <a16:creationId xmlns:a16="http://schemas.microsoft.com/office/drawing/2014/main" id="{450012A3-2497-43D2-B52A-F05EB0C5B856}"/>
              </a:ext>
            </a:extLst>
          </p:cNvPr>
          <p:cNvSpPr/>
          <p:nvPr/>
        </p:nvSpPr>
        <p:spPr>
          <a:xfrm>
            <a:off x="3023817" y="5672901"/>
            <a:ext cx="1197425" cy="651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Expand app to search</a:t>
            </a:r>
          </a:p>
        </p:txBody>
      </p:sp>
      <p:sp>
        <p:nvSpPr>
          <p:cNvPr id="22" name="TextBox 21">
            <a:extLst>
              <a:ext uri="{FF2B5EF4-FFF2-40B4-BE49-F238E27FC236}">
                <a16:creationId xmlns:a16="http://schemas.microsoft.com/office/drawing/2014/main" id="{CE776A01-BCC2-4ED2-8E61-008F2EDE0597}"/>
              </a:ext>
            </a:extLst>
          </p:cNvPr>
          <p:cNvSpPr txBox="1"/>
          <p:nvPr/>
        </p:nvSpPr>
        <p:spPr>
          <a:xfrm>
            <a:off x="4858550" y="4942967"/>
            <a:ext cx="926275" cy="276999"/>
          </a:xfrm>
          <a:prstGeom prst="rect">
            <a:avLst/>
          </a:prstGeom>
          <a:noFill/>
        </p:spPr>
        <p:txBody>
          <a:bodyPr wrap="square" rtlCol="0">
            <a:spAutoFit/>
          </a:bodyPr>
          <a:lstStyle/>
          <a:p>
            <a:r>
              <a:rPr lang="en-US" sz="1200" dirty="0"/>
              <a:t>APIs</a:t>
            </a:r>
          </a:p>
        </p:txBody>
      </p:sp>
      <p:sp>
        <p:nvSpPr>
          <p:cNvPr id="23" name="TextBox 22">
            <a:extLst>
              <a:ext uri="{FF2B5EF4-FFF2-40B4-BE49-F238E27FC236}">
                <a16:creationId xmlns:a16="http://schemas.microsoft.com/office/drawing/2014/main" id="{FEBF3752-2D8A-4D79-AB19-3F0D758B3E2C}"/>
              </a:ext>
            </a:extLst>
          </p:cNvPr>
          <p:cNvSpPr txBox="1"/>
          <p:nvPr/>
        </p:nvSpPr>
        <p:spPr>
          <a:xfrm>
            <a:off x="5891708" y="4665968"/>
            <a:ext cx="1294408" cy="276999"/>
          </a:xfrm>
          <a:prstGeom prst="rect">
            <a:avLst/>
          </a:prstGeom>
          <a:noFill/>
        </p:spPr>
        <p:txBody>
          <a:bodyPr wrap="square" rtlCol="0">
            <a:spAutoFit/>
          </a:bodyPr>
          <a:lstStyle/>
          <a:p>
            <a:r>
              <a:rPr lang="en-US" sz="1200" dirty="0"/>
              <a:t>Vendor Portal</a:t>
            </a:r>
          </a:p>
        </p:txBody>
      </p:sp>
      <p:sp>
        <p:nvSpPr>
          <p:cNvPr id="21" name="Oval 20">
            <a:extLst>
              <a:ext uri="{FF2B5EF4-FFF2-40B4-BE49-F238E27FC236}">
                <a16:creationId xmlns:a16="http://schemas.microsoft.com/office/drawing/2014/main" id="{BE3F0CBF-F13A-4BDC-A8EB-508454178B91}"/>
              </a:ext>
            </a:extLst>
          </p:cNvPr>
          <p:cNvSpPr/>
          <p:nvPr/>
        </p:nvSpPr>
        <p:spPr>
          <a:xfrm>
            <a:off x="6538912" y="2483817"/>
            <a:ext cx="1197424"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Recipes: what can I make</a:t>
            </a:r>
          </a:p>
        </p:txBody>
      </p:sp>
      <p:sp>
        <p:nvSpPr>
          <p:cNvPr id="24" name="Oval 23">
            <a:extLst>
              <a:ext uri="{FF2B5EF4-FFF2-40B4-BE49-F238E27FC236}">
                <a16:creationId xmlns:a16="http://schemas.microsoft.com/office/drawing/2014/main" id="{988FEE80-CF76-4DAE-9D58-8CAE8F500A58}"/>
              </a:ext>
            </a:extLst>
          </p:cNvPr>
          <p:cNvSpPr/>
          <p:nvPr/>
        </p:nvSpPr>
        <p:spPr>
          <a:xfrm>
            <a:off x="9983191" y="3672862"/>
            <a:ext cx="1197424"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Meal delivery</a:t>
            </a:r>
          </a:p>
        </p:txBody>
      </p:sp>
      <p:cxnSp>
        <p:nvCxnSpPr>
          <p:cNvPr id="3" name="Connector: Elbow 2">
            <a:extLst>
              <a:ext uri="{FF2B5EF4-FFF2-40B4-BE49-F238E27FC236}">
                <a16:creationId xmlns:a16="http://schemas.microsoft.com/office/drawing/2014/main" id="{215F225B-F462-4A91-8CC4-E31A52B1A1AD}"/>
              </a:ext>
            </a:extLst>
          </p:cNvPr>
          <p:cNvCxnSpPr>
            <a:cxnSpLocks/>
            <a:stCxn id="12" idx="4"/>
            <a:endCxn id="14" idx="2"/>
          </p:cNvCxnSpPr>
          <p:nvPr/>
        </p:nvCxnSpPr>
        <p:spPr>
          <a:xfrm rot="16200000" flipH="1">
            <a:off x="6514004" y="-1591247"/>
            <a:ext cx="504485" cy="67505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EE8F939-F58C-4415-AD55-E3F8BBC0B106}"/>
              </a:ext>
            </a:extLst>
          </p:cNvPr>
          <p:cNvCxnSpPr>
            <a:cxnSpLocks/>
            <a:stCxn id="12" idx="4"/>
            <a:endCxn id="21" idx="2"/>
          </p:cNvCxnSpPr>
          <p:nvPr/>
        </p:nvCxnSpPr>
        <p:spPr>
          <a:xfrm rot="16200000" flipH="1">
            <a:off x="4313595" y="609161"/>
            <a:ext cx="1302684" cy="31479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5D9C872-FAFD-45FE-AD2F-82C6B4DC9B66}"/>
              </a:ext>
            </a:extLst>
          </p:cNvPr>
          <p:cNvCxnSpPr>
            <a:cxnSpLocks/>
            <a:stCxn id="12" idx="4"/>
            <a:endCxn id="24" idx="2"/>
          </p:cNvCxnSpPr>
          <p:nvPr/>
        </p:nvCxnSpPr>
        <p:spPr>
          <a:xfrm rot="16200000" flipH="1">
            <a:off x="5441213" y="-518456"/>
            <a:ext cx="2491729" cy="65922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176EE90-7EB1-4A3A-B8A8-987C4628AA83}"/>
              </a:ext>
            </a:extLst>
          </p:cNvPr>
          <p:cNvSpPr/>
          <p:nvPr/>
        </p:nvSpPr>
        <p:spPr>
          <a:xfrm>
            <a:off x="4141287" y="830297"/>
            <a:ext cx="1294408" cy="70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Exceptions/ Exclusions</a:t>
            </a:r>
          </a:p>
        </p:txBody>
      </p:sp>
      <p:sp>
        <p:nvSpPr>
          <p:cNvPr id="36" name="Rectangle: Rounded Corners 35">
            <a:extLst>
              <a:ext uri="{FF2B5EF4-FFF2-40B4-BE49-F238E27FC236}">
                <a16:creationId xmlns:a16="http://schemas.microsoft.com/office/drawing/2014/main" id="{1A2AD0F8-F7E2-4B71-A56E-DDB133A37536}"/>
              </a:ext>
            </a:extLst>
          </p:cNvPr>
          <p:cNvSpPr/>
          <p:nvPr/>
        </p:nvSpPr>
        <p:spPr>
          <a:xfrm>
            <a:off x="7482855" y="5676932"/>
            <a:ext cx="1294408" cy="651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B2B Portal and APIs</a:t>
            </a:r>
          </a:p>
        </p:txBody>
      </p:sp>
    </p:spTree>
    <p:extLst>
      <p:ext uri="{BB962C8B-B14F-4D97-AF65-F5344CB8AC3E}">
        <p14:creationId xmlns:p14="http://schemas.microsoft.com/office/powerpoint/2010/main" val="61714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Future Vision</a:t>
            </a:r>
          </a:p>
        </p:txBody>
      </p:sp>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1118241" y="636190"/>
            <a:ext cx="7186527" cy="5585619"/>
          </a:xfrm>
        </p:spPr>
        <p:txBody>
          <a:bodyPr anchor="ctr">
            <a:normAutofit fontScale="92500" lnSpcReduction="20000"/>
          </a:bodyPr>
          <a:lstStyle/>
          <a:p>
            <a:pPr marL="0" marR="0" indent="0">
              <a:spcBef>
                <a:spcPts val="0"/>
              </a:spcBef>
              <a:spcAft>
                <a:spcPts val="0"/>
              </a:spcAft>
              <a:buNone/>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Goal: To conquer the food sensitivity space and become the trusted companion for every food sensitivity need.</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Breadth: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Expand platform usage throughout the U.S. and into Canada.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Expand platform usage globally.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Depth: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Expand platform database and services to address/include:</a:t>
            </a:r>
            <a:endParaRPr lang="en-US" sz="1800" dirty="0">
              <a:effectLst/>
              <a:latin typeface="Calibri" panose="020F0502020204030204" pitchFamily="34" charset="0"/>
              <a:ea typeface="Calibri" panose="020F0502020204030204" pitchFamily="34" charset="0"/>
            </a:endParaRPr>
          </a:p>
          <a:p>
            <a:pPr marL="800100" lvl="1" indent="-342900">
              <a:spcBef>
                <a:spcPts val="0"/>
              </a:spcBef>
              <a:buFont typeface="Courier New" panose="02070309020205020404" pitchFamily="49" charset="0"/>
              <a:buChar char="o"/>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More medical conditions</a:t>
            </a:r>
            <a:endParaRPr lang="en-US" sz="1800" dirty="0">
              <a:effectLst/>
              <a:latin typeface="Calibri" panose="020F0502020204030204" pitchFamily="34" charset="0"/>
              <a:ea typeface="Calibri" panose="020F0502020204030204" pitchFamily="34" charset="0"/>
            </a:endParaRPr>
          </a:p>
          <a:p>
            <a:pPr marL="800100" lvl="1" indent="-342900">
              <a:spcBef>
                <a:spcPts val="0"/>
              </a:spcBef>
              <a:buFont typeface="Courier New" panose="02070309020205020404" pitchFamily="49" charset="0"/>
              <a:buChar char="o"/>
            </a:pPr>
            <a:r>
              <a:rPr lang="en-US" sz="1800" dirty="0">
                <a:solidFill>
                  <a:srgbClr val="000000"/>
                </a:solidFill>
                <a:latin typeface="Century Gothic" panose="020B0502020202020204" pitchFamily="34" charset="0"/>
                <a:ea typeface="Times New Roman" panose="02020603050405020304" pitchFamily="18" charset="0"/>
                <a:cs typeface="Segoe UI" panose="020B0502040204020203" pitchFamily="34" charset="0"/>
              </a:rPr>
              <a:t>Restaurant menu items: What can I order given my allergy and health settings?</a:t>
            </a:r>
          </a:p>
          <a:p>
            <a:pPr marL="800100" lvl="1" indent="-342900">
              <a:spcBef>
                <a:spcPts val="0"/>
              </a:spcBef>
              <a:buFont typeface="Courier New" panose="02070309020205020404" pitchFamily="49" charset="0"/>
              <a:buChar char="o"/>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Nonfood products: haircare, skincare, beauty</a:t>
            </a:r>
          </a:p>
          <a:p>
            <a:pPr marL="800100" lvl="1" indent="-342900">
              <a:spcBef>
                <a:spcPts val="0"/>
              </a:spcBef>
              <a:buFont typeface="Courier New" panose="02070309020205020404" pitchFamily="49" charset="0"/>
              <a:buChar char="o"/>
            </a:pPr>
            <a:r>
              <a:rPr lang="en-US" sz="1800" dirty="0">
                <a:solidFill>
                  <a:srgbClr val="000000"/>
                </a:solidFill>
                <a:latin typeface="Century Gothic" panose="020B0502020202020204" pitchFamily="34" charset="0"/>
                <a:cs typeface="Segoe UI" panose="020B0502040204020203" pitchFamily="34" charset="0"/>
              </a:rPr>
              <a:t>Medicines</a:t>
            </a:r>
          </a:p>
          <a:p>
            <a:pPr>
              <a:spcBef>
                <a:spcPts val="0"/>
              </a:spcBef>
            </a:pPr>
            <a:r>
              <a:rPr lang="en-US" sz="1800" dirty="0">
                <a:solidFill>
                  <a:srgbClr val="000000"/>
                </a:solidFill>
                <a:latin typeface="Century Gothic" panose="020B0502020202020204" pitchFamily="34" charset="0"/>
                <a:cs typeface="Segoe UI" panose="020B0502040204020203" pitchFamily="34" charset="0"/>
              </a:rPr>
              <a:t>Intelligent interaction. Ask Me.  Allow users to ask any question to find the right food products or recipes</a:t>
            </a:r>
          </a:p>
          <a:p>
            <a:pPr marL="0" marR="0" indent="0">
              <a:spcBef>
                <a:spcPts val="0"/>
              </a:spcBef>
              <a:spcAft>
                <a:spcPts val="0"/>
              </a:spcAft>
              <a:buNone/>
            </a:pPr>
            <a:endPar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marL="0" marR="0" indent="0">
              <a:spcBef>
                <a:spcPts val="0"/>
              </a:spcBef>
              <a:spcAft>
                <a:spcPts val="0"/>
              </a:spcAft>
              <a:buNone/>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Growth:</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Partnerships with at-home food allergy testing companies/kits.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Marketing partnerships with allergists and related health care individuals and entities. </a:t>
            </a:r>
          </a:p>
          <a:p>
            <a:pPr marL="342900" marR="0" lvl="0" indent="-342900">
              <a:spcBef>
                <a:spcPts val="0"/>
              </a:spcBef>
              <a:spcAft>
                <a:spcPts val="0"/>
              </a:spcAft>
              <a:buFont typeface="Symbol" panose="05050102010706020507" pitchFamily="18" charset="2"/>
              <a:buChar char=""/>
            </a:pPr>
            <a:r>
              <a:rPr lang="en-US" sz="1800" dirty="0">
                <a:solidFill>
                  <a:srgbClr val="000000"/>
                </a:solidFill>
                <a:latin typeface="Century Gothic" panose="020B0502020202020204" pitchFamily="34" charset="0"/>
                <a:ea typeface="Calibri" panose="020F0502020204030204" pitchFamily="34" charset="0"/>
                <a:cs typeface="Segoe UI" panose="020B0502040204020203" pitchFamily="34" charset="0"/>
              </a:rPr>
              <a:t>Enabling platform for services like meal plans for specific health needs</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AI predictive non-invasive di</a:t>
            </a:r>
            <a:r>
              <a:rPr lang="en-US" sz="1800" dirty="0">
                <a:solidFill>
                  <a:srgbClr val="000000"/>
                </a:solidFill>
                <a:latin typeface="Century Gothic" panose="020B0502020202020204" pitchFamily="34" charset="0"/>
                <a:ea typeface="Calibri" panose="020F0502020204030204" pitchFamily="34" charset="0"/>
                <a:cs typeface="Segoe UI" panose="020B0502040204020203" pitchFamily="34" charset="0"/>
              </a:rPr>
              <a:t>agnosis tool</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9029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0D83-73EC-2DBD-5764-0C028B7C36D0}"/>
              </a:ext>
            </a:extLst>
          </p:cNvPr>
          <p:cNvSpPr>
            <a:spLocks noGrp="1"/>
          </p:cNvSpPr>
          <p:nvPr>
            <p:ph type="title"/>
          </p:nvPr>
        </p:nvSpPr>
        <p:spPr/>
        <p:txBody>
          <a:bodyPr/>
          <a:lstStyle/>
          <a:p>
            <a:r>
              <a:rPr lang="en-US" dirty="0"/>
              <a:t>Taglines</a:t>
            </a:r>
          </a:p>
        </p:txBody>
      </p:sp>
      <p:sp>
        <p:nvSpPr>
          <p:cNvPr id="3" name="Content Placeholder 2">
            <a:extLst>
              <a:ext uri="{FF2B5EF4-FFF2-40B4-BE49-F238E27FC236}">
                <a16:creationId xmlns:a16="http://schemas.microsoft.com/office/drawing/2014/main" id="{0F804772-2874-02D8-98C0-A7A162BE55A9}"/>
              </a:ext>
            </a:extLst>
          </p:cNvPr>
          <p:cNvSpPr>
            <a:spLocks noGrp="1"/>
          </p:cNvSpPr>
          <p:nvPr>
            <p:ph idx="1"/>
          </p:nvPr>
        </p:nvSpPr>
        <p:spPr/>
        <p:txBody>
          <a:bodyPr/>
          <a:lstStyle/>
          <a:p>
            <a:r>
              <a:rPr lang="en-US" b="0" i="0" dirty="0">
                <a:solidFill>
                  <a:srgbClr val="353740"/>
                </a:solidFill>
                <a:effectLst/>
                <a:latin typeface="ColfaxAI"/>
              </a:rPr>
              <a:t>"Empowering Consumers to Make Informed Food Choices“</a:t>
            </a:r>
          </a:p>
          <a:p>
            <a:r>
              <a:rPr lang="en-US" b="0" i="0" dirty="0">
                <a:solidFill>
                  <a:srgbClr val="353740"/>
                </a:solidFill>
                <a:effectLst/>
                <a:latin typeface="ColfaxAI"/>
              </a:rPr>
              <a:t>"Eat Smarter, Live Better - Discover Allergy-Friendly Food Products with Our Platform“</a:t>
            </a:r>
            <a:endParaRPr lang="en-US" dirty="0">
              <a:solidFill>
                <a:srgbClr val="353740"/>
              </a:solidFill>
              <a:latin typeface="ColfaxAI"/>
            </a:endParaRPr>
          </a:p>
          <a:p>
            <a:r>
              <a:rPr lang="en-US" b="0" i="0" dirty="0">
                <a:solidFill>
                  <a:srgbClr val="353740"/>
                </a:solidFill>
                <a:effectLst/>
                <a:latin typeface="ColfaxAI"/>
              </a:rPr>
              <a:t>"Your trusted guide to better food choices for healthier eating!“</a:t>
            </a:r>
          </a:p>
          <a:p>
            <a:r>
              <a:rPr lang="en-US" b="0" i="0" dirty="0">
                <a:solidFill>
                  <a:srgbClr val="353740"/>
                </a:solidFill>
                <a:effectLst/>
                <a:latin typeface="ColfaxAI"/>
              </a:rPr>
              <a:t>"Discover the Smart Way to Shop for Allergy-Friendly Foods!“</a:t>
            </a:r>
          </a:p>
          <a:p>
            <a:endParaRPr lang="en-US" dirty="0">
              <a:solidFill>
                <a:srgbClr val="353740"/>
              </a:solidFill>
              <a:latin typeface="ColfaxAI"/>
            </a:endParaRPr>
          </a:p>
          <a:p>
            <a:r>
              <a:rPr lang="en-US" b="0" i="0" dirty="0">
                <a:solidFill>
                  <a:srgbClr val="353740"/>
                </a:solidFill>
                <a:effectLst/>
                <a:latin typeface="ColfaxAI"/>
              </a:rPr>
              <a:t>"Unlock New Possibilities with Allergy-Friendly Products: Get Insights, Education, and Engagement for Your Food Manufacturing Business.“</a:t>
            </a:r>
          </a:p>
          <a:p>
            <a:r>
              <a:rPr lang="en-US" b="0" i="0" dirty="0">
                <a:solidFill>
                  <a:srgbClr val="353740"/>
                </a:solidFill>
                <a:effectLst/>
                <a:latin typeface="ColfaxAI"/>
              </a:rPr>
              <a:t>"Unlock the Potential of Allergy-Friendly Food with Our Innovative Platform!"</a:t>
            </a:r>
            <a:endParaRPr lang="en-US" dirty="0"/>
          </a:p>
        </p:txBody>
      </p:sp>
    </p:spTree>
    <p:extLst>
      <p:ext uri="{BB962C8B-B14F-4D97-AF65-F5344CB8AC3E}">
        <p14:creationId xmlns:p14="http://schemas.microsoft.com/office/powerpoint/2010/main" val="123513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E2F4-7590-7421-CF68-AE1A52BD531F}"/>
              </a:ext>
            </a:extLst>
          </p:cNvPr>
          <p:cNvSpPr>
            <a:spLocks noGrp="1"/>
          </p:cNvSpPr>
          <p:nvPr>
            <p:ph type="title"/>
          </p:nvPr>
        </p:nvSpPr>
        <p:spPr/>
        <p:txBody>
          <a:bodyPr/>
          <a:lstStyle/>
          <a:p>
            <a:r>
              <a:rPr lang="en-US" dirty="0"/>
              <a:t>Consumer Questions:</a:t>
            </a:r>
          </a:p>
        </p:txBody>
      </p:sp>
      <p:sp>
        <p:nvSpPr>
          <p:cNvPr id="3" name="Content Placeholder 2">
            <a:extLst>
              <a:ext uri="{FF2B5EF4-FFF2-40B4-BE49-F238E27FC236}">
                <a16:creationId xmlns:a16="http://schemas.microsoft.com/office/drawing/2014/main" id="{607D0866-38E2-477C-57AE-557559C98898}"/>
              </a:ext>
            </a:extLst>
          </p:cNvPr>
          <p:cNvSpPr>
            <a:spLocks noGrp="1"/>
          </p:cNvSpPr>
          <p:nvPr>
            <p:ph idx="1"/>
          </p:nvPr>
        </p:nvSpPr>
        <p:spPr>
          <a:xfrm>
            <a:off x="677334" y="1841383"/>
            <a:ext cx="8596668" cy="4199979"/>
          </a:xfrm>
        </p:spPr>
        <p:txBody>
          <a:bodyPr/>
          <a:lstStyle/>
          <a:p>
            <a:r>
              <a:rPr lang="en-US" dirty="0"/>
              <a:t>Is this product safe?  Does it have any ingredients that I am “allergic” to?</a:t>
            </a:r>
          </a:p>
          <a:p>
            <a:r>
              <a:rPr lang="en-US" dirty="0"/>
              <a:t>What do these ingredients mean?</a:t>
            </a:r>
          </a:p>
        </p:txBody>
      </p:sp>
    </p:spTree>
    <p:extLst>
      <p:ext uri="{BB962C8B-B14F-4D97-AF65-F5344CB8AC3E}">
        <p14:creationId xmlns:p14="http://schemas.microsoft.com/office/powerpoint/2010/main" val="368710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CB3D-D914-78E6-020B-AD25914FABD0}"/>
              </a:ext>
            </a:extLst>
          </p:cNvPr>
          <p:cNvSpPr>
            <a:spLocks noGrp="1"/>
          </p:cNvSpPr>
          <p:nvPr>
            <p:ph type="title"/>
          </p:nvPr>
        </p:nvSpPr>
        <p:spPr/>
        <p:txBody>
          <a:bodyPr/>
          <a:lstStyle/>
          <a:p>
            <a:r>
              <a:rPr lang="en-US" dirty="0"/>
              <a:t>Position statements</a:t>
            </a:r>
          </a:p>
        </p:txBody>
      </p:sp>
      <p:sp>
        <p:nvSpPr>
          <p:cNvPr id="3" name="Content Placeholder 2">
            <a:extLst>
              <a:ext uri="{FF2B5EF4-FFF2-40B4-BE49-F238E27FC236}">
                <a16:creationId xmlns:a16="http://schemas.microsoft.com/office/drawing/2014/main" id="{5F133095-BA30-22C2-B6D3-50035B463D57}"/>
              </a:ext>
            </a:extLst>
          </p:cNvPr>
          <p:cNvSpPr>
            <a:spLocks noGrp="1"/>
          </p:cNvSpPr>
          <p:nvPr>
            <p:ph idx="1"/>
          </p:nvPr>
        </p:nvSpPr>
        <p:spPr/>
        <p:txBody>
          <a:bodyPr>
            <a:normAutofit fontScale="77500" lnSpcReduction="20000"/>
          </a:bodyPr>
          <a:lstStyle/>
          <a:p>
            <a:br>
              <a:rPr lang="en-US" b="0" i="0" dirty="0">
                <a:solidFill>
                  <a:srgbClr val="353740"/>
                </a:solidFill>
                <a:effectLst/>
                <a:latin typeface="ColfaxAI"/>
              </a:rPr>
            </a:br>
            <a:r>
              <a:rPr lang="en-US" b="0" i="0" dirty="0">
                <a:solidFill>
                  <a:srgbClr val="353740"/>
                </a:solidFill>
                <a:effectLst/>
                <a:latin typeface="ColfaxAI"/>
              </a:rPr>
              <a:t>We believe that all consumers should have access to safe and nutritious food options that are tailored to their individual diet and allergen needs. That’s why we support the development of a platform that will help consumers find food products that meet their specific dietary needs, while also providing them with more detailed product information. This platform would enable consumers to quickly and easily identify food products that are safe for them to consume, as well as provide them with additional information about ingredients, nutritional value, and other relevant details. Furthermore, it should be designed to be accessible and user-friendly, so that anyone can take advantage of the service. By streamlining the process of finding safe and nutritious food products, we can ensure that all consumers have access to the food items they need to stay healthy.</a:t>
            </a:r>
          </a:p>
          <a:p>
            <a:r>
              <a:rPr lang="en-US" b="0" i="0" dirty="0">
                <a:solidFill>
                  <a:srgbClr val="353740"/>
                </a:solidFill>
                <a:effectLst/>
                <a:latin typeface="ColfaxAI"/>
              </a:rPr>
              <a:t>We are committed to providing food manufacturers with better insights into allergy-friendly food product opportunities and improving consumer education and engagement. We recognize the need for allergy-friendly food products that meet the needs of the growing number of people with food allergies, while still providing a delicious and nutritious meal. Our platform will provide food manufacturers with the tools to create and market new, innovative products that are safe, affordable, and enjoyable for all. We will also strive to educate consumers on the importance of recognizing food allergies and the safety measures that must be taken when preparing and consuming food products. Through our platform, food manufacturers will be able to access an array of resources to help them better understand food allergies and the necessary steps to ensure the safety of their products. Additionally, we will work to engage consumers in the conversation surrounding food allergies and the importance of proper labeling and awareness. Our platform will be a valuable resource for food manufacturers, consumers, and the food allergy community.</a:t>
            </a:r>
            <a:endParaRPr lang="en-US" dirty="0"/>
          </a:p>
        </p:txBody>
      </p:sp>
    </p:spTree>
    <p:extLst>
      <p:ext uri="{BB962C8B-B14F-4D97-AF65-F5344CB8AC3E}">
        <p14:creationId xmlns:p14="http://schemas.microsoft.com/office/powerpoint/2010/main" val="163873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electronics&#10;&#10;Description automatically generated">
            <a:extLst>
              <a:ext uri="{FF2B5EF4-FFF2-40B4-BE49-F238E27FC236}">
                <a16:creationId xmlns:a16="http://schemas.microsoft.com/office/drawing/2014/main" id="{F731E7F0-ADE4-4149-990C-971FE38D0051}"/>
              </a:ext>
            </a:extLst>
          </p:cNvPr>
          <p:cNvPicPr>
            <a:picLocks noGrp="1" noChangeAspect="1"/>
          </p:cNvPicPr>
          <p:nvPr>
            <p:ph idx="1"/>
          </p:nvPr>
        </p:nvPicPr>
        <p:blipFill>
          <a:blip r:embed="rId2"/>
          <a:stretch>
            <a:fillRect/>
          </a:stretch>
        </p:blipFill>
        <p:spPr>
          <a:xfrm>
            <a:off x="975361" y="2011204"/>
            <a:ext cx="4091428" cy="4268152"/>
          </a:xfrm>
        </p:spPr>
      </p:pic>
      <p:sp>
        <p:nvSpPr>
          <p:cNvPr id="12" name="TextBox 11">
            <a:extLst>
              <a:ext uri="{FF2B5EF4-FFF2-40B4-BE49-F238E27FC236}">
                <a16:creationId xmlns:a16="http://schemas.microsoft.com/office/drawing/2014/main" id="{6CC7268B-6668-47E5-9CA3-E8D6713C6116}"/>
              </a:ext>
            </a:extLst>
          </p:cNvPr>
          <p:cNvSpPr txBox="1"/>
          <p:nvPr/>
        </p:nvSpPr>
        <p:spPr>
          <a:xfrm>
            <a:off x="838200" y="694759"/>
            <a:ext cx="4770120" cy="1200329"/>
          </a:xfrm>
          <a:prstGeom prst="rect">
            <a:avLst/>
          </a:prstGeom>
          <a:noFill/>
        </p:spPr>
        <p:txBody>
          <a:bodyPr wrap="square" rtlCol="0">
            <a:spAutoFit/>
          </a:bodyPr>
          <a:lstStyle/>
          <a:p>
            <a:r>
              <a:rPr lang="en-US" sz="1800" dirty="0">
                <a:solidFill>
                  <a:srgbClr val="0D0D0D"/>
                </a:solidFill>
                <a:effectLst/>
                <a:latin typeface="Century Gothic" panose="020B0502020202020204" pitchFamily="34" charset="0"/>
                <a:ea typeface="Calibri" panose="020F0502020204030204" pitchFamily="34" charset="0"/>
              </a:rPr>
              <a:t>Set up individualized allergen settings for everyone in your household by ticking off the appropriate boxes.</a:t>
            </a:r>
            <a:endParaRPr lang="en-US" sz="1800" dirty="0">
              <a:effectLst/>
              <a:latin typeface="Calibri" panose="020F0502020204030204" pitchFamily="34" charset="0"/>
              <a:ea typeface="Calibri" panose="020F0502020204030204" pitchFamily="34" charset="0"/>
            </a:endParaRPr>
          </a:p>
          <a:p>
            <a:endParaRPr lang="en-US" dirty="0"/>
          </a:p>
        </p:txBody>
      </p:sp>
      <p:sp>
        <p:nvSpPr>
          <p:cNvPr id="14" name="TextBox 13">
            <a:extLst>
              <a:ext uri="{FF2B5EF4-FFF2-40B4-BE49-F238E27FC236}">
                <a16:creationId xmlns:a16="http://schemas.microsoft.com/office/drawing/2014/main" id="{B8EF207A-B263-4A6F-A011-D1336972DDA5}"/>
              </a:ext>
            </a:extLst>
          </p:cNvPr>
          <p:cNvSpPr txBox="1"/>
          <p:nvPr/>
        </p:nvSpPr>
        <p:spPr>
          <a:xfrm>
            <a:off x="6583682" y="694759"/>
            <a:ext cx="4770120" cy="923330"/>
          </a:xfrm>
          <a:prstGeom prst="rect">
            <a:avLst/>
          </a:prstGeom>
          <a:noFill/>
        </p:spPr>
        <p:txBody>
          <a:bodyPr wrap="square" rtlCol="0">
            <a:spAutoFit/>
          </a:bodyPr>
          <a:lstStyle/>
          <a:p>
            <a:pPr marL="0" marR="0">
              <a:spcBef>
                <a:spcPts val="0"/>
              </a:spcBef>
              <a:spcAft>
                <a:spcPts val="0"/>
              </a:spcAft>
            </a:pPr>
            <a:r>
              <a:rPr lang="en-US" sz="1800" dirty="0">
                <a:solidFill>
                  <a:srgbClr val="0D0D0D"/>
                </a:solidFill>
                <a:effectLst/>
                <a:latin typeface="Century Gothic" panose="020B0502020202020204" pitchFamily="34" charset="0"/>
                <a:ea typeface="Calibri" panose="020F0502020204030204" pitchFamily="34" charset="0"/>
              </a:rPr>
              <a:t>Select a category, like Dairy &amp; Eggs, and Alertrak will populate with all your options so you can browse through. </a:t>
            </a:r>
            <a:endParaRPr lang="en-US" sz="1800" dirty="0">
              <a:effectLst/>
              <a:latin typeface="Calibri" panose="020F0502020204030204" pitchFamily="34" charset="0"/>
              <a:ea typeface="Calibri" panose="020F0502020204030204" pitchFamily="34" charset="0"/>
            </a:endParaRPr>
          </a:p>
        </p:txBody>
      </p:sp>
      <p:pic>
        <p:nvPicPr>
          <p:cNvPr id="16" name="Picture 15" descr="Graphical user interface, website&#10;&#10;Description automatically generated">
            <a:extLst>
              <a:ext uri="{FF2B5EF4-FFF2-40B4-BE49-F238E27FC236}">
                <a16:creationId xmlns:a16="http://schemas.microsoft.com/office/drawing/2014/main" id="{00E7A5F8-8E92-41B1-A6E7-4D82920E37CF}"/>
              </a:ext>
            </a:extLst>
          </p:cNvPr>
          <p:cNvPicPr>
            <a:picLocks noChangeAspect="1"/>
          </p:cNvPicPr>
          <p:nvPr/>
        </p:nvPicPr>
        <p:blipFill>
          <a:blip r:embed="rId3"/>
          <a:stretch>
            <a:fillRect/>
          </a:stretch>
        </p:blipFill>
        <p:spPr>
          <a:xfrm>
            <a:off x="7606262" y="1895088"/>
            <a:ext cx="2464918" cy="4384268"/>
          </a:xfrm>
          <a:prstGeom prst="rect">
            <a:avLst/>
          </a:prstGeom>
        </p:spPr>
      </p:pic>
    </p:spTree>
    <p:extLst>
      <p:ext uri="{BB962C8B-B14F-4D97-AF65-F5344CB8AC3E}">
        <p14:creationId xmlns:p14="http://schemas.microsoft.com/office/powerpoint/2010/main" val="741275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7268B-6668-47E5-9CA3-E8D6713C6116}"/>
              </a:ext>
            </a:extLst>
          </p:cNvPr>
          <p:cNvSpPr txBox="1"/>
          <p:nvPr/>
        </p:nvSpPr>
        <p:spPr>
          <a:xfrm>
            <a:off x="594360" y="694759"/>
            <a:ext cx="5013960" cy="923330"/>
          </a:xfrm>
          <a:prstGeom prst="rect">
            <a:avLst/>
          </a:prstGeom>
          <a:noFill/>
        </p:spPr>
        <p:txBody>
          <a:bodyPr wrap="square" rtlCol="0">
            <a:spAutoFit/>
          </a:bodyPr>
          <a:lstStyle/>
          <a:p>
            <a:pPr marL="0" marR="0">
              <a:spcBef>
                <a:spcPts val="0"/>
              </a:spcBef>
              <a:spcAft>
                <a:spcPts val="0"/>
              </a:spcAft>
            </a:pPr>
            <a:r>
              <a:rPr lang="en-US" sz="1800" dirty="0">
                <a:solidFill>
                  <a:srgbClr val="0D0D0D"/>
                </a:solidFill>
                <a:effectLst/>
                <a:latin typeface="Century Gothic" panose="020B0502020202020204" pitchFamily="34" charset="0"/>
                <a:ea typeface="Calibri" panose="020F0502020204030204" pitchFamily="34" charset="0"/>
              </a:rPr>
              <a:t>You can also scan product labels in store to immediately know whether or not they’re a match for your allergen settings. </a:t>
            </a:r>
            <a:endParaRPr lang="en-US" sz="18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B8EF207A-B263-4A6F-A011-D1336972DDA5}"/>
              </a:ext>
            </a:extLst>
          </p:cNvPr>
          <p:cNvSpPr txBox="1"/>
          <p:nvPr/>
        </p:nvSpPr>
        <p:spPr>
          <a:xfrm>
            <a:off x="6583682" y="694759"/>
            <a:ext cx="5242558" cy="923330"/>
          </a:xfrm>
          <a:prstGeom prst="rect">
            <a:avLst/>
          </a:prstGeom>
          <a:noFill/>
        </p:spPr>
        <p:txBody>
          <a:bodyPr wrap="square" rtlCol="0">
            <a:spAutoFit/>
          </a:bodyPr>
          <a:lstStyle/>
          <a:p>
            <a:pPr marL="0" marR="0">
              <a:spcBef>
                <a:spcPts val="0"/>
              </a:spcBef>
              <a:spcAft>
                <a:spcPts val="0"/>
              </a:spcAft>
            </a:pPr>
            <a:r>
              <a:rPr lang="en-US" sz="1800" dirty="0">
                <a:solidFill>
                  <a:srgbClr val="0D0D0D"/>
                </a:solidFill>
                <a:effectLst/>
                <a:latin typeface="Century Gothic" panose="020B0502020202020204" pitchFamily="34" charset="0"/>
                <a:ea typeface="Calibri" panose="020F0502020204030204" pitchFamily="34" charset="0"/>
              </a:rPr>
              <a:t>If you scan a product that doesn’t match your allergy settings, you’ll be provided with a list of similar alternative products to consider.</a:t>
            </a:r>
            <a:endParaRPr lang="en-US" sz="1800" dirty="0">
              <a:effectLst/>
              <a:latin typeface="Calibri" panose="020F0502020204030204" pitchFamily="34" charset="0"/>
              <a:ea typeface="Calibri" panose="020F0502020204030204" pitchFamily="34" charset="0"/>
            </a:endParaRPr>
          </a:p>
        </p:txBody>
      </p:sp>
      <p:pic>
        <p:nvPicPr>
          <p:cNvPr id="3" name="Picture 2" descr="Table&#10;&#10;Description automatically generated">
            <a:extLst>
              <a:ext uri="{FF2B5EF4-FFF2-40B4-BE49-F238E27FC236}">
                <a16:creationId xmlns:a16="http://schemas.microsoft.com/office/drawing/2014/main" id="{00BC6F39-66E6-44EE-9B90-3D1AFCDE810A}"/>
              </a:ext>
            </a:extLst>
          </p:cNvPr>
          <p:cNvPicPr>
            <a:picLocks noChangeAspect="1"/>
          </p:cNvPicPr>
          <p:nvPr/>
        </p:nvPicPr>
        <p:blipFill>
          <a:blip r:embed="rId2"/>
          <a:stretch>
            <a:fillRect/>
          </a:stretch>
        </p:blipFill>
        <p:spPr>
          <a:xfrm>
            <a:off x="2000057" y="1882297"/>
            <a:ext cx="2446405" cy="435133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A1F0C8A-E6E2-46AA-ADAB-4FCD74C64762}"/>
              </a:ext>
            </a:extLst>
          </p:cNvPr>
          <p:cNvPicPr>
            <a:picLocks noChangeAspect="1"/>
          </p:cNvPicPr>
          <p:nvPr/>
        </p:nvPicPr>
        <p:blipFill>
          <a:blip r:embed="rId3"/>
          <a:stretch>
            <a:fillRect/>
          </a:stretch>
        </p:blipFill>
        <p:spPr>
          <a:xfrm>
            <a:off x="7745540" y="1882298"/>
            <a:ext cx="2446404" cy="4351338"/>
          </a:xfrm>
          <a:prstGeom prst="rect">
            <a:avLst/>
          </a:prstGeom>
        </p:spPr>
      </p:pic>
    </p:spTree>
    <p:extLst>
      <p:ext uri="{BB962C8B-B14F-4D97-AF65-F5344CB8AC3E}">
        <p14:creationId xmlns:p14="http://schemas.microsoft.com/office/powerpoint/2010/main" val="351957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2D8E-C37C-8E02-EC64-9C8E4839A3F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EB2DBA5-5F2B-DCB4-3E65-D0BC9DF625DD}"/>
              </a:ext>
            </a:extLst>
          </p:cNvPr>
          <p:cNvSpPr>
            <a:spLocks noGrp="1"/>
          </p:cNvSpPr>
          <p:nvPr>
            <p:ph idx="1"/>
          </p:nvPr>
        </p:nvSpPr>
        <p:spPr/>
        <p:txBody>
          <a:bodyPr/>
          <a:lstStyle/>
          <a:p>
            <a:r>
              <a:rPr lang="en-US" b="0" i="0" dirty="0">
                <a:solidFill>
                  <a:srgbClr val="38393A"/>
                </a:solidFill>
                <a:effectLst/>
                <a:latin typeface="Montserrat" panose="02000505000000020004" pitchFamily="2" charset="0"/>
              </a:rPr>
              <a:t>“Current methods of diagnostic testing for food allergy are often inconclusive, and in the case of food challenges sometimes stressful and scary.” – Foodallergy.org</a:t>
            </a:r>
          </a:p>
          <a:p>
            <a:pPr lvl="1"/>
            <a:r>
              <a:rPr lang="en-US" dirty="0">
                <a:solidFill>
                  <a:srgbClr val="38393A"/>
                </a:solidFill>
                <a:latin typeface="Montserrat" panose="02000505000000020004" pitchFamily="2" charset="0"/>
              </a:rPr>
              <a:t>Skin prick test</a:t>
            </a:r>
          </a:p>
          <a:p>
            <a:pPr lvl="1"/>
            <a:r>
              <a:rPr lang="en-US" b="0" i="0" dirty="0">
                <a:solidFill>
                  <a:srgbClr val="38393A"/>
                </a:solidFill>
                <a:effectLst/>
                <a:latin typeface="Montserrat" panose="02000505000000020004" pitchFamily="2" charset="0"/>
              </a:rPr>
              <a:t>Blood test</a:t>
            </a:r>
          </a:p>
          <a:p>
            <a:pPr lvl="1"/>
            <a:r>
              <a:rPr lang="en-US" dirty="0">
                <a:solidFill>
                  <a:srgbClr val="38393A"/>
                </a:solidFill>
                <a:latin typeface="Montserrat" panose="02000505000000020004" pitchFamily="2" charset="0"/>
              </a:rPr>
              <a:t>Oral Food Challenge</a:t>
            </a:r>
            <a:endParaRPr lang="en-US" b="0" i="0" dirty="0">
              <a:solidFill>
                <a:srgbClr val="38393A"/>
              </a:solidFill>
              <a:effectLst/>
              <a:latin typeface="Montserrat" panose="02000505000000020004" pitchFamily="2" charset="0"/>
            </a:endParaRPr>
          </a:p>
          <a:p>
            <a:r>
              <a:rPr lang="en-US" dirty="0">
                <a:solidFill>
                  <a:srgbClr val="38393A"/>
                </a:solidFill>
                <a:latin typeface="Montserrat" panose="02000505000000020004" pitchFamily="2" charset="0"/>
              </a:rPr>
              <a:t>No cure yet for food allergies. </a:t>
            </a:r>
          </a:p>
          <a:p>
            <a:r>
              <a:rPr lang="en-US" dirty="0">
                <a:solidFill>
                  <a:srgbClr val="38393A"/>
                </a:solidFill>
                <a:latin typeface="Montserrat" panose="02000505000000020004" pitchFamily="2" charset="0"/>
              </a:rPr>
              <a:t>Food intolerances or other sensitivities – avoidance</a:t>
            </a:r>
          </a:p>
          <a:p>
            <a:endParaRPr lang="en-US" dirty="0"/>
          </a:p>
        </p:txBody>
      </p:sp>
    </p:spTree>
    <p:extLst>
      <p:ext uri="{BB962C8B-B14F-4D97-AF65-F5344CB8AC3E}">
        <p14:creationId xmlns:p14="http://schemas.microsoft.com/office/powerpoint/2010/main" val="198601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4AFBE7-54D0-E115-C10E-9D343B9B4C67}"/>
              </a:ext>
            </a:extLst>
          </p:cNvPr>
          <p:cNvGrpSpPr/>
          <p:nvPr/>
        </p:nvGrpSpPr>
        <p:grpSpPr>
          <a:xfrm>
            <a:off x="838207" y="3029253"/>
            <a:ext cx="2358338" cy="1151939"/>
            <a:chOff x="830458" y="3608200"/>
            <a:chExt cx="2358338" cy="1151939"/>
          </a:xfrm>
        </p:grpSpPr>
        <p:sp>
          <p:nvSpPr>
            <p:cNvPr id="3" name="Rectangle 2">
              <a:extLst>
                <a:ext uri="{FF2B5EF4-FFF2-40B4-BE49-F238E27FC236}">
                  <a16:creationId xmlns:a16="http://schemas.microsoft.com/office/drawing/2014/main" id="{620DB1BB-4DA1-41EB-3A10-FE3979A882F3}"/>
                </a:ext>
              </a:extLst>
            </p:cNvPr>
            <p:cNvSpPr/>
            <p:nvPr/>
          </p:nvSpPr>
          <p:spPr>
            <a:xfrm>
              <a:off x="1301858" y="3608200"/>
              <a:ext cx="1394847" cy="75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Diagnosis</a:t>
              </a:r>
            </a:p>
          </p:txBody>
        </p:sp>
        <p:sp>
          <p:nvSpPr>
            <p:cNvPr id="4" name="TextBox 3">
              <a:extLst>
                <a:ext uri="{FF2B5EF4-FFF2-40B4-BE49-F238E27FC236}">
                  <a16:creationId xmlns:a16="http://schemas.microsoft.com/office/drawing/2014/main" id="{4D69E5DE-16E5-E70A-DD18-FC8920F4E0B2}"/>
                </a:ext>
              </a:extLst>
            </p:cNvPr>
            <p:cNvSpPr txBox="1"/>
            <p:nvPr/>
          </p:nvSpPr>
          <p:spPr>
            <a:xfrm>
              <a:off x="830458" y="4390807"/>
              <a:ext cx="2358338" cy="369332"/>
            </a:xfrm>
            <a:prstGeom prst="rect">
              <a:avLst/>
            </a:prstGeom>
            <a:noFill/>
          </p:spPr>
          <p:txBody>
            <a:bodyPr wrap="none" rtlCol="0">
              <a:spAutoFit/>
            </a:bodyPr>
            <a:lstStyle/>
            <a:p>
              <a:r>
                <a:rPr lang="en-US" dirty="0"/>
                <a:t>What am I allergic to</a:t>
              </a:r>
            </a:p>
          </p:txBody>
        </p:sp>
      </p:grpSp>
      <p:cxnSp>
        <p:nvCxnSpPr>
          <p:cNvPr id="5" name="Straight Arrow Connector 4">
            <a:extLst>
              <a:ext uri="{FF2B5EF4-FFF2-40B4-BE49-F238E27FC236}">
                <a16:creationId xmlns:a16="http://schemas.microsoft.com/office/drawing/2014/main" id="{18A8781D-BA2C-C58F-A187-F123CA402BE5}"/>
              </a:ext>
            </a:extLst>
          </p:cNvPr>
          <p:cNvCxnSpPr>
            <a:stCxn id="3" idx="3"/>
            <a:endCxn id="9" idx="1"/>
          </p:cNvCxnSpPr>
          <p:nvPr/>
        </p:nvCxnSpPr>
        <p:spPr>
          <a:xfrm flipV="1">
            <a:off x="2704454" y="2095078"/>
            <a:ext cx="2450306" cy="131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CCDDEF3-EFC3-9B14-DBD9-A8C905E11AD7}"/>
              </a:ext>
            </a:extLst>
          </p:cNvPr>
          <p:cNvCxnSpPr>
            <a:stCxn id="3" idx="3"/>
            <a:endCxn id="12" idx="1"/>
          </p:cNvCxnSpPr>
          <p:nvPr/>
        </p:nvCxnSpPr>
        <p:spPr>
          <a:xfrm>
            <a:off x="2704454" y="3406540"/>
            <a:ext cx="2450007" cy="11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3BF440B-5FEE-07B9-12A9-D30218124D8D}"/>
              </a:ext>
            </a:extLst>
          </p:cNvPr>
          <p:cNvCxnSpPr>
            <a:cxnSpLocks/>
            <a:stCxn id="3" idx="3"/>
            <a:endCxn id="15" idx="1"/>
          </p:cNvCxnSpPr>
          <p:nvPr/>
        </p:nvCxnSpPr>
        <p:spPr>
          <a:xfrm>
            <a:off x="2704454" y="3406540"/>
            <a:ext cx="2450007" cy="139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AA3907E-3C6D-C38C-2D59-CAA70EA1CCDC}"/>
              </a:ext>
            </a:extLst>
          </p:cNvPr>
          <p:cNvGrpSpPr/>
          <p:nvPr/>
        </p:nvGrpSpPr>
        <p:grpSpPr>
          <a:xfrm>
            <a:off x="5154760" y="1704554"/>
            <a:ext cx="1882480" cy="767811"/>
            <a:chOff x="5158353" y="2956950"/>
            <a:chExt cx="1882480" cy="767811"/>
          </a:xfrm>
        </p:grpSpPr>
        <p:sp>
          <p:nvSpPr>
            <p:cNvPr id="9" name="Rectangle 8">
              <a:extLst>
                <a:ext uri="{FF2B5EF4-FFF2-40B4-BE49-F238E27FC236}">
                  <a16:creationId xmlns:a16="http://schemas.microsoft.com/office/drawing/2014/main" id="{CD5689EF-4C8C-3692-D95E-4060B03DE9D2}"/>
                </a:ext>
              </a:extLst>
            </p:cNvPr>
            <p:cNvSpPr/>
            <p:nvPr/>
          </p:nvSpPr>
          <p:spPr>
            <a:xfrm>
              <a:off x="5158353" y="2970187"/>
              <a:ext cx="1394847" cy="75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Cure?</a:t>
              </a:r>
            </a:p>
          </p:txBody>
        </p:sp>
        <p:sp>
          <p:nvSpPr>
            <p:cNvPr id="10" name="TextBox 9">
              <a:extLst>
                <a:ext uri="{FF2B5EF4-FFF2-40B4-BE49-F238E27FC236}">
                  <a16:creationId xmlns:a16="http://schemas.microsoft.com/office/drawing/2014/main" id="{8A1E6636-BC07-6694-8261-6F14C7B88B66}"/>
                </a:ext>
              </a:extLst>
            </p:cNvPr>
            <p:cNvSpPr txBox="1"/>
            <p:nvPr/>
          </p:nvSpPr>
          <p:spPr>
            <a:xfrm>
              <a:off x="6553199" y="2956950"/>
              <a:ext cx="487634" cy="369332"/>
            </a:xfrm>
            <a:prstGeom prst="rect">
              <a:avLst/>
            </a:prstGeom>
            <a:noFill/>
          </p:spPr>
          <p:txBody>
            <a:bodyPr wrap="none" rtlCol="0">
              <a:spAutoFit/>
            </a:bodyPr>
            <a:lstStyle/>
            <a:p>
              <a:r>
                <a:rPr lang="en-US" dirty="0"/>
                <a:t>NO</a:t>
              </a:r>
            </a:p>
          </p:txBody>
        </p:sp>
      </p:grpSp>
      <p:grpSp>
        <p:nvGrpSpPr>
          <p:cNvPr id="11" name="Group 10">
            <a:extLst>
              <a:ext uri="{FF2B5EF4-FFF2-40B4-BE49-F238E27FC236}">
                <a16:creationId xmlns:a16="http://schemas.microsoft.com/office/drawing/2014/main" id="{14E7DBFF-58AD-1C8C-A6FA-52C6259C95FF}"/>
              </a:ext>
            </a:extLst>
          </p:cNvPr>
          <p:cNvGrpSpPr/>
          <p:nvPr/>
        </p:nvGrpSpPr>
        <p:grpSpPr>
          <a:xfrm>
            <a:off x="5154461" y="2990113"/>
            <a:ext cx="4684529" cy="804781"/>
            <a:chOff x="5158353" y="3996526"/>
            <a:chExt cx="4684529" cy="804781"/>
          </a:xfrm>
        </p:grpSpPr>
        <p:sp>
          <p:nvSpPr>
            <p:cNvPr id="12" name="Rectangle 11">
              <a:extLst>
                <a:ext uri="{FF2B5EF4-FFF2-40B4-BE49-F238E27FC236}">
                  <a16:creationId xmlns:a16="http://schemas.microsoft.com/office/drawing/2014/main" id="{D44B46C8-FDE9-B7FC-3E00-1F21B9FCD4F5}"/>
                </a:ext>
              </a:extLst>
            </p:cNvPr>
            <p:cNvSpPr/>
            <p:nvPr/>
          </p:nvSpPr>
          <p:spPr>
            <a:xfrm>
              <a:off x="5158353" y="4046733"/>
              <a:ext cx="1394847" cy="75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Treatment?</a:t>
              </a:r>
            </a:p>
          </p:txBody>
        </p:sp>
        <p:sp>
          <p:nvSpPr>
            <p:cNvPr id="13" name="TextBox 12">
              <a:extLst>
                <a:ext uri="{FF2B5EF4-FFF2-40B4-BE49-F238E27FC236}">
                  <a16:creationId xmlns:a16="http://schemas.microsoft.com/office/drawing/2014/main" id="{714356A5-1B4B-9D4D-91E2-7EEBB68BA65A}"/>
                </a:ext>
              </a:extLst>
            </p:cNvPr>
            <p:cNvSpPr txBox="1"/>
            <p:nvPr/>
          </p:nvSpPr>
          <p:spPr>
            <a:xfrm>
              <a:off x="6553199" y="3996526"/>
              <a:ext cx="3289683" cy="369332"/>
            </a:xfrm>
            <a:prstGeom prst="rect">
              <a:avLst/>
            </a:prstGeom>
            <a:noFill/>
          </p:spPr>
          <p:txBody>
            <a:bodyPr wrap="none" rtlCol="0">
              <a:spAutoFit/>
            </a:bodyPr>
            <a:lstStyle/>
            <a:p>
              <a:r>
                <a:rPr lang="en-US" dirty="0"/>
                <a:t>YES for serious and mild cases</a:t>
              </a:r>
            </a:p>
          </p:txBody>
        </p:sp>
      </p:grpSp>
      <p:sp>
        <p:nvSpPr>
          <p:cNvPr id="15" name="Rectangle 14">
            <a:extLst>
              <a:ext uri="{FF2B5EF4-FFF2-40B4-BE49-F238E27FC236}">
                <a16:creationId xmlns:a16="http://schemas.microsoft.com/office/drawing/2014/main" id="{3FB9D2F5-05BD-518E-522F-4726919FAC7C}"/>
              </a:ext>
            </a:extLst>
          </p:cNvPr>
          <p:cNvSpPr/>
          <p:nvPr/>
        </p:nvSpPr>
        <p:spPr>
          <a:xfrm>
            <a:off x="5154461" y="4425012"/>
            <a:ext cx="1394847" cy="7545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Prevention</a:t>
            </a:r>
          </a:p>
        </p:txBody>
      </p:sp>
      <p:sp>
        <p:nvSpPr>
          <p:cNvPr id="17" name="Title 1">
            <a:extLst>
              <a:ext uri="{FF2B5EF4-FFF2-40B4-BE49-F238E27FC236}">
                <a16:creationId xmlns:a16="http://schemas.microsoft.com/office/drawing/2014/main" id="{83B9CA61-D57C-C3E2-E74F-F28DDCA411CE}"/>
              </a:ext>
            </a:extLst>
          </p:cNvPr>
          <p:cNvSpPr txBox="1">
            <a:spLocks/>
          </p:cNvSpPr>
          <p:nvPr/>
        </p:nvSpPr>
        <p:spPr>
          <a:xfrm>
            <a:off x="838207" y="5720521"/>
            <a:ext cx="8596668" cy="483927"/>
          </a:xfrm>
          <a:prstGeom prst="rect">
            <a:avLst/>
          </a:prstGeom>
          <a:solidFill>
            <a:srgbClr val="00B0F0"/>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solidFill>
                  <a:schemeClr val="bg1"/>
                </a:solidFill>
              </a:rPr>
              <a:t>Alertrak</a:t>
            </a:r>
            <a:r>
              <a:rPr lang="en-US" sz="2400" dirty="0">
                <a:solidFill>
                  <a:schemeClr val="bg1"/>
                </a:solidFill>
              </a:rPr>
              <a:t> was created to address part of Prevention – alert</a:t>
            </a:r>
          </a:p>
        </p:txBody>
      </p:sp>
      <p:sp>
        <p:nvSpPr>
          <p:cNvPr id="14" name="Title 1">
            <a:extLst>
              <a:ext uri="{FF2B5EF4-FFF2-40B4-BE49-F238E27FC236}">
                <a16:creationId xmlns:a16="http://schemas.microsoft.com/office/drawing/2014/main" id="{C5E39FAC-251C-A969-F098-294BBABCF407}"/>
              </a:ext>
            </a:extLst>
          </p:cNvPr>
          <p:cNvSpPr txBox="1">
            <a:spLocks/>
          </p:cNvSpPr>
          <p:nvPr/>
        </p:nvSpPr>
        <p:spPr>
          <a:xfrm>
            <a:off x="677334" y="609600"/>
            <a:ext cx="8596668" cy="85536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Journey of affected person</a:t>
            </a:r>
            <a:endParaRPr lang="en-US" dirty="0"/>
          </a:p>
        </p:txBody>
      </p:sp>
    </p:spTree>
    <p:extLst>
      <p:ext uri="{BB962C8B-B14F-4D97-AF65-F5344CB8AC3E}">
        <p14:creationId xmlns:p14="http://schemas.microsoft.com/office/powerpoint/2010/main" val="313843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88F4-322B-477C-97A1-9C0872D759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 Solution</a:t>
            </a:r>
          </a:p>
        </p:txBody>
      </p:sp>
      <p:sp>
        <p:nvSpPr>
          <p:cNvPr id="23" name="Content Placeholder 2">
            <a:extLst>
              <a:ext uri="{FF2B5EF4-FFF2-40B4-BE49-F238E27FC236}">
                <a16:creationId xmlns:a16="http://schemas.microsoft.com/office/drawing/2014/main" id="{66C814F8-E5BA-438D-B699-0345781FBD22}"/>
              </a:ext>
            </a:extLst>
          </p:cNvPr>
          <p:cNvSpPr>
            <a:spLocks noGrp="1"/>
          </p:cNvSpPr>
          <p:nvPr>
            <p:ph idx="1"/>
          </p:nvPr>
        </p:nvSpPr>
        <p:spPr>
          <a:xfrm>
            <a:off x="1118241" y="816070"/>
            <a:ext cx="7186527" cy="5585619"/>
          </a:xfrm>
        </p:spPr>
        <p:txBody>
          <a:bodyPr anchor="ctr">
            <a:normAutofit/>
          </a:bodyPr>
          <a:lstStyle/>
          <a:p>
            <a:pPr marL="0" marR="0" indent="0">
              <a:spcBef>
                <a:spcPts val="0"/>
              </a:spcBef>
              <a:spcAft>
                <a:spcPts val="0"/>
              </a:spcAft>
              <a:buNone/>
            </a:pPr>
            <a:r>
              <a:rPr lang="en-US" sz="1800" dirty="0">
                <a:solidFill>
                  <a:srgbClr val="0D0D0D"/>
                </a:solidFill>
                <a:effectLst/>
                <a:latin typeface="Century Gothic" panose="020B0502020202020204" pitchFamily="34" charset="0"/>
                <a:ea typeface="Calibri" panose="020F0502020204030204" pitchFamily="34" charset="0"/>
              </a:rPr>
              <a:t>Alertrak, a comprehensive, accurate and speedy platform that does away with the guesswork and labor-intensive nature of allergen-avoidant food shopping.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alibri" panose="020F0502020204030204" pitchFamily="34" charset="0"/>
              </a:rPr>
              <a:t>Extensive database covering all food product and allergen categories.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alibri" panose="020F0502020204030204" pitchFamily="34" charset="0"/>
              </a:rPr>
              <a:t>Heuristic algorithm that instantly recognizes a product, identifies known allergens therein, and analyzes that information in context to identify what products must be avoided while suggesting viable alternatives.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alibri" panose="020F0502020204030204" pitchFamily="34" charset="0"/>
              </a:rPr>
              <a:t>Customizable user platform.</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987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5772831F-B7C5-66E4-196B-74CE54D7D3CD}"/>
              </a:ext>
            </a:extLst>
          </p:cNvPr>
          <p:cNvPicPr>
            <a:picLocks noChangeAspect="1"/>
          </p:cNvPicPr>
          <p:nvPr/>
        </p:nvPicPr>
        <p:blipFill>
          <a:blip r:embed="rId2"/>
          <a:stretch>
            <a:fillRect/>
          </a:stretch>
        </p:blipFill>
        <p:spPr>
          <a:xfrm>
            <a:off x="1605366" y="108488"/>
            <a:ext cx="5957807" cy="5957807"/>
          </a:xfrm>
          <a:prstGeom prst="rect">
            <a:avLst/>
          </a:prstGeom>
        </p:spPr>
      </p:pic>
    </p:spTree>
    <p:extLst>
      <p:ext uri="{BB962C8B-B14F-4D97-AF65-F5344CB8AC3E}">
        <p14:creationId xmlns:p14="http://schemas.microsoft.com/office/powerpoint/2010/main" val="361175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DC15ED5-B245-FC7D-D600-689A1FB7D210}"/>
              </a:ext>
            </a:extLst>
          </p:cNvPr>
          <p:cNvPicPr>
            <a:picLocks noChangeAspect="1"/>
          </p:cNvPicPr>
          <p:nvPr/>
        </p:nvPicPr>
        <p:blipFill>
          <a:blip r:embed="rId2"/>
          <a:stretch>
            <a:fillRect/>
          </a:stretch>
        </p:blipFill>
        <p:spPr>
          <a:xfrm>
            <a:off x="900193" y="120757"/>
            <a:ext cx="6616485" cy="6616485"/>
          </a:xfrm>
          <a:prstGeom prst="rect">
            <a:avLst/>
          </a:prstGeom>
        </p:spPr>
      </p:pic>
    </p:spTree>
    <p:extLst>
      <p:ext uri="{BB962C8B-B14F-4D97-AF65-F5344CB8AC3E}">
        <p14:creationId xmlns:p14="http://schemas.microsoft.com/office/powerpoint/2010/main" val="349793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9ED1627-9792-DF1A-8D90-5064C3EF096A}"/>
              </a:ext>
            </a:extLst>
          </p:cNvPr>
          <p:cNvPicPr>
            <a:picLocks noChangeAspect="1"/>
          </p:cNvPicPr>
          <p:nvPr/>
        </p:nvPicPr>
        <p:blipFill>
          <a:blip r:embed="rId2"/>
          <a:stretch>
            <a:fillRect/>
          </a:stretch>
        </p:blipFill>
        <p:spPr>
          <a:xfrm>
            <a:off x="1790700" y="0"/>
            <a:ext cx="7029849" cy="7029849"/>
          </a:xfrm>
          <a:prstGeom prst="rect">
            <a:avLst/>
          </a:prstGeom>
        </p:spPr>
      </p:pic>
    </p:spTree>
    <p:extLst>
      <p:ext uri="{BB962C8B-B14F-4D97-AF65-F5344CB8AC3E}">
        <p14:creationId xmlns:p14="http://schemas.microsoft.com/office/powerpoint/2010/main" val="403840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1E576C8-3826-9C6E-F730-B8D7B1729138}"/>
              </a:ext>
            </a:extLst>
          </p:cNvPr>
          <p:cNvPicPr>
            <a:picLocks noChangeAspect="1"/>
          </p:cNvPicPr>
          <p:nvPr/>
        </p:nvPicPr>
        <p:blipFill>
          <a:blip r:embed="rId2"/>
          <a:stretch>
            <a:fillRect/>
          </a:stretch>
        </p:blipFill>
        <p:spPr>
          <a:xfrm>
            <a:off x="3238101" y="571101"/>
            <a:ext cx="5715798" cy="5715798"/>
          </a:xfrm>
          <a:prstGeom prst="rect">
            <a:avLst/>
          </a:prstGeom>
        </p:spPr>
      </p:pic>
    </p:spTree>
    <p:extLst>
      <p:ext uri="{BB962C8B-B14F-4D97-AF65-F5344CB8AC3E}">
        <p14:creationId xmlns:p14="http://schemas.microsoft.com/office/powerpoint/2010/main" val="205429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E2F4-7590-7421-CF68-AE1A52BD531F}"/>
              </a:ext>
            </a:extLst>
          </p:cNvPr>
          <p:cNvSpPr>
            <a:spLocks noGrp="1"/>
          </p:cNvSpPr>
          <p:nvPr>
            <p:ph type="title"/>
          </p:nvPr>
        </p:nvSpPr>
        <p:spPr/>
        <p:txBody>
          <a:bodyPr/>
          <a:lstStyle/>
          <a:p>
            <a:r>
              <a:rPr lang="en-US" dirty="0"/>
              <a:t>Consumer Questions:</a:t>
            </a:r>
          </a:p>
        </p:txBody>
      </p:sp>
      <p:sp>
        <p:nvSpPr>
          <p:cNvPr id="3" name="Content Placeholder 2">
            <a:extLst>
              <a:ext uri="{FF2B5EF4-FFF2-40B4-BE49-F238E27FC236}">
                <a16:creationId xmlns:a16="http://schemas.microsoft.com/office/drawing/2014/main" id="{607D0866-38E2-477C-57AE-557559C98898}"/>
              </a:ext>
            </a:extLst>
          </p:cNvPr>
          <p:cNvSpPr>
            <a:spLocks noGrp="1"/>
          </p:cNvSpPr>
          <p:nvPr>
            <p:ph idx="1"/>
          </p:nvPr>
        </p:nvSpPr>
        <p:spPr/>
        <p:txBody>
          <a:bodyPr/>
          <a:lstStyle/>
          <a:p>
            <a:r>
              <a:rPr lang="en-US" dirty="0"/>
              <a:t>Is this product safe?  Does it have any ingredients that I am “allergic” to?</a:t>
            </a:r>
          </a:p>
          <a:p>
            <a:r>
              <a:rPr lang="en-US" dirty="0"/>
              <a:t>What do these ingredients mean?</a:t>
            </a:r>
          </a:p>
          <a:p>
            <a:r>
              <a:rPr lang="en-US" dirty="0"/>
              <a:t>I have this medical condition.  What food should I avoid?</a:t>
            </a:r>
          </a:p>
          <a:p>
            <a:r>
              <a:rPr lang="en-US" dirty="0"/>
              <a:t>I have concerns about _____ (e.g. artificial coloring). What are alternatives?</a:t>
            </a:r>
          </a:p>
          <a:p>
            <a:r>
              <a:rPr lang="en-US" dirty="0"/>
              <a:t>What brands can I trust?</a:t>
            </a:r>
          </a:p>
          <a:p>
            <a:r>
              <a:rPr lang="en-US" dirty="0"/>
              <a:t>I have a lot of food allergies, what recipes can I make?</a:t>
            </a:r>
          </a:p>
          <a:p>
            <a:r>
              <a:rPr lang="en-US" dirty="0"/>
              <a:t>What can I eat at this restaurant?</a:t>
            </a:r>
          </a:p>
        </p:txBody>
      </p:sp>
    </p:spTree>
    <p:extLst>
      <p:ext uri="{BB962C8B-B14F-4D97-AF65-F5344CB8AC3E}">
        <p14:creationId xmlns:p14="http://schemas.microsoft.com/office/powerpoint/2010/main" val="396094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4A53-FEEF-2141-BF88-B90BBE6F1AA0}"/>
              </a:ext>
            </a:extLst>
          </p:cNvPr>
          <p:cNvSpPr>
            <a:spLocks noGrp="1"/>
          </p:cNvSpPr>
          <p:nvPr>
            <p:ph type="title"/>
          </p:nvPr>
        </p:nvSpPr>
        <p:spPr/>
        <p:txBody>
          <a:bodyPr/>
          <a:lstStyle/>
          <a:p>
            <a:r>
              <a:rPr lang="en-US" dirty="0"/>
              <a:t>Additional Stats</a:t>
            </a:r>
          </a:p>
        </p:txBody>
      </p:sp>
      <p:pic>
        <p:nvPicPr>
          <p:cNvPr id="5" name="Picture 4">
            <a:extLst>
              <a:ext uri="{FF2B5EF4-FFF2-40B4-BE49-F238E27FC236}">
                <a16:creationId xmlns:a16="http://schemas.microsoft.com/office/drawing/2014/main" id="{134D5656-68B1-1121-A42D-AC639D0FF31E}"/>
              </a:ext>
            </a:extLst>
          </p:cNvPr>
          <p:cNvPicPr>
            <a:picLocks noChangeAspect="1"/>
          </p:cNvPicPr>
          <p:nvPr/>
        </p:nvPicPr>
        <p:blipFill>
          <a:blip r:embed="rId2"/>
          <a:stretch>
            <a:fillRect/>
          </a:stretch>
        </p:blipFill>
        <p:spPr>
          <a:xfrm>
            <a:off x="1118066" y="1623404"/>
            <a:ext cx="7917866" cy="2613887"/>
          </a:xfrm>
          <a:prstGeom prst="rect">
            <a:avLst/>
          </a:prstGeom>
        </p:spPr>
      </p:pic>
      <p:sp>
        <p:nvSpPr>
          <p:cNvPr id="3" name="TextBox 2">
            <a:extLst>
              <a:ext uri="{FF2B5EF4-FFF2-40B4-BE49-F238E27FC236}">
                <a16:creationId xmlns:a16="http://schemas.microsoft.com/office/drawing/2014/main" id="{CAA8B29C-EDFC-8C89-ACFC-7C79613FE2C8}"/>
              </a:ext>
            </a:extLst>
          </p:cNvPr>
          <p:cNvSpPr txBox="1"/>
          <p:nvPr/>
        </p:nvSpPr>
        <p:spPr>
          <a:xfrm>
            <a:off x="1219200" y="4628707"/>
            <a:ext cx="7255512" cy="646331"/>
          </a:xfrm>
          <a:prstGeom prst="rect">
            <a:avLst/>
          </a:prstGeom>
          <a:noFill/>
        </p:spPr>
        <p:txBody>
          <a:bodyPr wrap="none" rtlCol="0">
            <a:spAutoFit/>
          </a:bodyPr>
          <a:lstStyle/>
          <a:p>
            <a:pPr marL="285750" indent="-285750">
              <a:buFont typeface="Arial" panose="020B0604020202020204" pitchFamily="34" charset="0"/>
              <a:buChar char="•"/>
            </a:pPr>
            <a:r>
              <a:rPr lang="en-US" dirty="0"/>
              <a:t>Spending 5% more on groceries each month than average shopper</a:t>
            </a:r>
          </a:p>
          <a:p>
            <a:pPr marL="285750" indent="-285750">
              <a:buFont typeface="Arial" panose="020B0604020202020204" pitchFamily="34" charset="0"/>
              <a:buChar char="•"/>
            </a:pPr>
            <a:r>
              <a:rPr lang="en-US" dirty="0"/>
              <a:t>32% willing to spend more on highest quality ingredients</a:t>
            </a:r>
          </a:p>
        </p:txBody>
      </p:sp>
    </p:spTree>
    <p:extLst>
      <p:ext uri="{BB962C8B-B14F-4D97-AF65-F5344CB8AC3E}">
        <p14:creationId xmlns:p14="http://schemas.microsoft.com/office/powerpoint/2010/main" val="1431018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10875</TotalTime>
  <Words>2097</Words>
  <Application>Microsoft Office PowerPoint</Application>
  <PresentationFormat>Widescreen</PresentationFormat>
  <Paragraphs>300</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Century Gothic</vt:lpstr>
      <vt:lpstr>ColfaxAI</vt:lpstr>
      <vt:lpstr>Courier New</vt:lpstr>
      <vt:lpstr>Montserrat</vt:lpstr>
      <vt:lpstr>Symbol</vt:lpstr>
      <vt:lpstr>Trebuchet MS</vt:lpstr>
      <vt:lpstr>Wingdings</vt:lpstr>
      <vt:lpstr>Wingdings 3</vt:lpstr>
      <vt:lpstr>Facet</vt:lpstr>
      <vt:lpstr>Alertrak</vt:lpstr>
      <vt:lpstr>The Problem</vt:lpstr>
      <vt:lpstr>Consumer Questions:</vt:lpstr>
      <vt:lpstr>PowerPoint Presentation</vt:lpstr>
      <vt:lpstr>PowerPoint Presentation</vt:lpstr>
      <vt:lpstr>PowerPoint Presentation</vt:lpstr>
      <vt:lpstr>PowerPoint Presentation</vt:lpstr>
      <vt:lpstr>Consumer Questions:</vt:lpstr>
      <vt:lpstr>Additional Stats</vt:lpstr>
      <vt:lpstr>Opportunities</vt:lpstr>
      <vt:lpstr>Who can we help</vt:lpstr>
      <vt:lpstr>PowerPoint Presentation</vt:lpstr>
      <vt:lpstr>Where we are today</vt:lpstr>
      <vt:lpstr>B2B Partnership Levels</vt:lpstr>
      <vt:lpstr>How we win</vt:lpstr>
      <vt:lpstr>Team</vt:lpstr>
      <vt:lpstr>PowerPoint Presentation</vt:lpstr>
      <vt:lpstr>Let’s talk.</vt:lpstr>
      <vt:lpstr>Backup slides</vt:lpstr>
      <vt:lpstr>PowerPoint Presentation</vt:lpstr>
      <vt:lpstr>Competitors</vt:lpstr>
      <vt:lpstr>Next Steps</vt:lpstr>
      <vt:lpstr>Challenges</vt:lpstr>
      <vt:lpstr>Business Development</vt:lpstr>
      <vt:lpstr>Marketing channels</vt:lpstr>
      <vt:lpstr>PowerPoint Presentation</vt:lpstr>
      <vt:lpstr>PowerPoint Presentation</vt:lpstr>
      <vt:lpstr>Future Vision</vt:lpstr>
      <vt:lpstr>Taglines</vt:lpstr>
      <vt:lpstr>Position statements</vt:lpstr>
      <vt:lpstr>PowerPoint Presentation</vt:lpstr>
      <vt:lpstr>PowerPoint Presentation</vt:lpstr>
      <vt:lpstr>Challenges</vt:lpstr>
      <vt:lpstr>PowerPoint Presentation</vt:lpstr>
      <vt:lpstr>The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Alertrak</dc:title>
  <dc:creator>Elisa Agostinho</dc:creator>
  <cp:lastModifiedBy>phung le</cp:lastModifiedBy>
  <cp:revision>22</cp:revision>
  <dcterms:created xsi:type="dcterms:W3CDTF">2020-09-26T01:22:51Z</dcterms:created>
  <dcterms:modified xsi:type="dcterms:W3CDTF">2023-04-25T13:38:40Z</dcterms:modified>
</cp:coreProperties>
</file>