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4"/>
  </p:sldMasterIdLst>
  <p:notesMasterIdLst>
    <p:notesMasterId r:id="rId18"/>
  </p:notesMasterIdLst>
  <p:sldIdLst>
    <p:sldId id="327" r:id="rId5"/>
    <p:sldId id="278" r:id="rId6"/>
    <p:sldId id="321" r:id="rId7"/>
    <p:sldId id="322" r:id="rId8"/>
    <p:sldId id="323" r:id="rId9"/>
    <p:sldId id="326" r:id="rId10"/>
    <p:sldId id="270" r:id="rId11"/>
    <p:sldId id="271" r:id="rId12"/>
    <p:sldId id="274" r:id="rId13"/>
    <p:sldId id="325" r:id="rId14"/>
    <p:sldId id="276" r:id="rId15"/>
    <p:sldId id="324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72222"/>
    <a:srgbClr val="9D0202"/>
    <a:srgbClr val="A40C0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F3928-C8E4-074C-A5C3-B116D30CA2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200C-1938-EF44-B312-BBC29263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things both Voters and Candidates need more of………MONEY and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200C-1938-EF44-B312-BBC29263F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Saves MONEY and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200C-1938-EF44-B312-BBC29263F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Somebody tells you </a:t>
            </a:r>
            <a:r>
              <a:rPr lang="en-US" dirty="0" err="1"/>
              <a:t>you</a:t>
            </a:r>
            <a:r>
              <a:rPr lang="en-US" dirty="0"/>
              <a:t> are playing the Kansas City Chiefs next week. You go and recruit the best top experts you can find. And that’s what we’ve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200C-1938-EF44-B312-BBC29263F4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2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invite you to join us on the Beta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200C-1938-EF44-B312-BBC29263F4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2A78-4281-4E72-B615-260A683E0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DC87D-1728-4289-8FC4-858B49152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B3757-941B-45CB-9F6A-3AA7A0C8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47EAF-A4E3-4CDB-8DE0-D6787BF0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BB45-5BF3-403D-962C-16CC311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2941-EB10-483A-A402-AB0DEF00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FF666-FF65-49F8-9DAF-36022030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2E62B-059A-4033-884D-5ADB85C4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839C8-EBF2-4813-BEA8-3A2C84EB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CB7C2-6CF5-406B-9444-9F26988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3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68AC5-0256-40BD-A570-6BE68CB0D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0E9B5-0E6A-4F88-B4B0-AB3BC511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6528C-0F90-43A3-9A20-71AE1245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99FA-99CF-40B3-81D0-A505E928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F9475-901A-4C1F-B2BF-8E8E21A2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185332" y="169073"/>
            <a:ext cx="9804403" cy="1731954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defTabSz="285740">
              <a:defRPr sz="576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7281333" y="1901027"/>
            <a:ext cx="3708403" cy="4097347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697463" indent="-474229" defTabSz="285740">
              <a:spcBef>
                <a:spcPts val="1898"/>
              </a:spcBef>
              <a:buSzPct val="171000"/>
              <a:defRPr sz="2109">
                <a:latin typeface="Gill Sans"/>
                <a:ea typeface="Gill Sans"/>
                <a:cs typeface="Gill Sans"/>
                <a:sym typeface="Gill Sans"/>
              </a:defRPr>
            </a:lvl1pPr>
            <a:lvl2pPr marL="1009990" indent="-474229" defTabSz="285740">
              <a:spcBef>
                <a:spcPts val="1898"/>
              </a:spcBef>
              <a:buSzPct val="171000"/>
              <a:defRPr sz="2109">
                <a:latin typeface="Gill Sans"/>
                <a:ea typeface="Gill Sans"/>
                <a:cs typeface="Gill Sans"/>
                <a:sym typeface="Gill Sans"/>
              </a:defRPr>
            </a:lvl2pPr>
            <a:lvl3pPr marL="1322519" indent="-474229" defTabSz="285740">
              <a:spcBef>
                <a:spcPts val="1898"/>
              </a:spcBef>
              <a:buSzPct val="171000"/>
              <a:defRPr sz="2109">
                <a:latin typeface="Gill Sans"/>
                <a:ea typeface="Gill Sans"/>
                <a:cs typeface="Gill Sans"/>
                <a:sym typeface="Gill Sans"/>
              </a:defRPr>
            </a:lvl3pPr>
            <a:lvl4pPr marL="1635047" indent="-474229" defTabSz="285740">
              <a:spcBef>
                <a:spcPts val="1898"/>
              </a:spcBef>
              <a:buSzPct val="171000"/>
              <a:defRPr sz="2109">
                <a:latin typeface="Gill Sans"/>
                <a:ea typeface="Gill Sans"/>
                <a:cs typeface="Gill Sans"/>
                <a:sym typeface="Gill Sans"/>
              </a:defRPr>
            </a:lvl4pPr>
            <a:lvl5pPr marL="1947575" indent="-474229" defTabSz="285740">
              <a:spcBef>
                <a:spcPts val="1898"/>
              </a:spcBef>
              <a:buSzPct val="171000"/>
              <a:defRPr sz="2109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711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F7E2-4A55-455B-96BE-94AB2C5F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5BAC-502E-4112-92FD-CE2DAE6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0B96-532E-445D-939B-DE2A8452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140D-683F-4F99-8B58-FB9C9DB4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A870E-0D24-4085-96BC-50323DFA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EE50-3D2C-4D39-A8AE-59270BAF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486C9-A141-41B5-8314-8488ACA4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1DF2E-CF70-47A5-A64F-7382F258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2C3C-5C5E-4E9B-B50E-EABA0E05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CDF3-BFC3-4989-BD38-E4583D65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CB59-6B0B-486D-8E4F-A37C827F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B727-A168-48D0-A14F-A9652070B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DCBC0-ED19-4567-8338-1B5212058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CD8B3-9757-4FE7-B283-D193A570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2FA1-6230-44E1-9C21-9ADB5023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DE157-C0B1-427D-BB3E-FB90F407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056D-B9C7-4F78-9C75-A546713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24E2-016D-4DE9-9763-D7CD1EE94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9E346-E020-4E62-AE13-043F2A78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917D5-FABF-4CFB-B46B-274470C9E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46FD4-F6FE-4C59-8481-07EEB06F4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376A3-98BF-4B78-A4B0-F873F11B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938BB-48C6-4CEC-8062-A859664E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DD6FE-8289-4357-B885-18FA6B91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A6C0-EA4B-4E21-8260-D5C7721C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B7502-67B8-40C8-870B-D8BB7603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DFA69-BA70-4258-B532-9B8DFB6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DEF82-5167-4AF2-9EF5-C93E05D3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96303-CA9A-43B5-A4F5-20CB7205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6BDAA-2003-497D-96FB-84447254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2420-96F5-47DB-985B-3C4520B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B6AE-1AA6-4FFE-B4AD-487B471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9014-181F-43B8-8DEE-CCF29A93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E480D-0AFD-43A7-82B7-18C390F88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9514C-4D27-41C6-90E6-D7F6C4E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5C87F-D089-4775-8954-C5A4986C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BBC2B-8256-4403-8C90-79603EA0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C01C-63A4-4BEE-BA88-555B4EA8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74F00-C6BE-432F-987F-3A9DCAEA2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5D517-C291-479F-9E20-B31D3B98F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6625D-7D67-4EBA-B6D7-66750A30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83D41-6A7D-4E18-BCC5-10E38A65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7152-1C0B-468A-9A77-335ADFB2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37D99-3F2A-45B6-9EBE-856F0853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F18-7871-4DA8-8B9D-3835DE7F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1F6A-E178-4612-BAA0-01DBDAD83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FE6A-255B-0749-BA72-41C258D2D6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42E64-77C5-49AA-A040-29B2589D0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AE23-33BB-460F-9254-FC7F30FD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A57B-CCF3-A94B-9B87-D52221C07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82F0BE-C4B6-CC4B-B92C-F2CC5AF0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9" y="0"/>
            <a:ext cx="1220264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CAF65-D086-DBD8-1A23-3573E59E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933" y="1846555"/>
            <a:ext cx="2043941" cy="2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0"/>
    </mc:Choice>
    <mc:Fallback xmlns="">
      <p:transition spd="slow" advTm="64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26E83-0E02-2667-30A6-174896E8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6" y="2734"/>
            <a:ext cx="12196866" cy="6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BCF2A1-CD50-4583-A670-6B5CB3034954}"/>
              </a:ext>
            </a:extLst>
          </p:cNvPr>
          <p:cNvSpPr/>
          <p:nvPr/>
        </p:nvSpPr>
        <p:spPr>
          <a:xfrm>
            <a:off x="8305014" y="3714161"/>
            <a:ext cx="2300141" cy="57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4DD0D-4A69-2D99-F692-9EFF93AD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2" y="10908"/>
            <a:ext cx="12211452" cy="6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9"/>
    </mc:Choice>
    <mc:Fallback xmlns="">
      <p:transition spd="slow" advTm="109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9C191A-82A1-CD9F-EEA3-F5F5ED9E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" y="-3588"/>
            <a:ext cx="12185628" cy="6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2"/>
    </mc:Choice>
    <mc:Fallback xmlns="">
      <p:transition spd="slow" advTm="244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A318-86E9-3076-0EB3-6940FE4E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A4C9-2F84-9692-EB84-6D0E7EA3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0E315-5850-8031-605A-3A27A38D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" y="-7628"/>
            <a:ext cx="12178470" cy="68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6B1682-34ED-E080-DDD4-0A5694B8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242"/>
            <a:ext cx="12192000" cy="69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6"/>
    </mc:Choice>
    <mc:Fallback xmlns="">
      <p:transition spd="slow" advTm="82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30555-CFD2-8846-1F1C-8C50A138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02" y="8138"/>
            <a:ext cx="12206502" cy="68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"/>
    </mc:Choice>
    <mc:Fallback xmlns="">
      <p:transition spd="slow" advTm="75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BD72A4-4C1D-0910-EB58-EAF44B95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2" y="0"/>
            <a:ext cx="12195482" cy="68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0"/>
    </mc:Choice>
    <mc:Fallback xmlns="">
      <p:transition spd="slow" advTm="133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107614" y="5869620"/>
            <a:ext cx="852095" cy="42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>
            <a:spAutoFit/>
          </a:bodyPr>
          <a:lstStyle>
            <a:lvl1pPr algn="l" defTabSz="406400">
              <a:spcBef>
                <a:spcPts val="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sz="2109" dirty="0"/>
          </a:p>
        </p:txBody>
      </p:sp>
      <p:sp>
        <p:nvSpPr>
          <p:cNvPr id="147" name="Shape 147"/>
          <p:cNvSpPr/>
          <p:nvPr/>
        </p:nvSpPr>
        <p:spPr>
          <a:xfrm>
            <a:off x="2673532" y="854171"/>
            <a:ext cx="6132855" cy="42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>
            <a:spAutoFit/>
          </a:bodyPr>
          <a:lstStyle/>
          <a:p>
            <a:pPr defTabSz="285740">
              <a:spcBef>
                <a:spcPts val="281"/>
              </a:spcBef>
              <a:defRPr sz="1800"/>
            </a:pPr>
            <a:endParaRPr sz="2109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818000" y="5869620"/>
            <a:ext cx="852095" cy="42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>
            <a:spAutoFit/>
          </a:bodyPr>
          <a:lstStyle>
            <a:lvl1pPr algn="l" defTabSz="406400">
              <a:spcBef>
                <a:spcPts val="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109" dirty="0"/>
              <a:t> </a:t>
            </a:r>
          </a:p>
        </p:txBody>
      </p:sp>
      <p:sp>
        <p:nvSpPr>
          <p:cNvPr id="152" name="Shape 152"/>
          <p:cNvSpPr/>
          <p:nvPr/>
        </p:nvSpPr>
        <p:spPr>
          <a:xfrm>
            <a:off x="8528386" y="5947010"/>
            <a:ext cx="852095" cy="427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9" tIns="50799" rIns="50799" bIns="50799">
            <a:spAutoFit/>
          </a:bodyPr>
          <a:lstStyle>
            <a:lvl1pPr algn="l" defTabSz="406400">
              <a:spcBef>
                <a:spcPts val="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endParaRPr sz="210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76F3B-9F62-FE9B-FD8D-C0E3F2AD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46" y="1"/>
            <a:ext cx="12212745" cy="6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5407"/>
      </p:ext>
    </p:extLst>
  </p:cSld>
  <p:clrMapOvr>
    <a:masterClrMapping/>
  </p:clrMapOvr>
  <p:transition spd="med" advTm="1540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1F5FEC-67D1-F1D5-77EB-8DC7D271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0581"/>
            <a:ext cx="12192000" cy="68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6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3562D1-4C48-DD01-CBC3-7787FD48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9"/>
            <a:ext cx="12200310" cy="68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4"/>
    </mc:Choice>
    <mc:Fallback xmlns="">
      <p:transition spd="slow" advTm="92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3162D6-0EE3-49B3-35B2-6C071B0C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61" y="0"/>
            <a:ext cx="122765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"/>
    </mc:Choice>
    <mc:Fallback xmlns="">
      <p:transition spd="slow" advTm="88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FFADC-E241-F3C5-C3CA-FC3D8ED2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7"/>
    </mc:Choice>
    <mc:Fallback xmlns="">
      <p:transition spd="slow" advTm="882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563290AD8DB43B2AD5A24AAE7AA6B" ma:contentTypeVersion="13" ma:contentTypeDescription="Create a new document." ma:contentTypeScope="" ma:versionID="d58dd2f819d738c3fe29fe5d5920806a">
  <xsd:schema xmlns:xsd="http://www.w3.org/2001/XMLSchema" xmlns:xs="http://www.w3.org/2001/XMLSchema" xmlns:p="http://schemas.microsoft.com/office/2006/metadata/properties" xmlns:ns3="77a1537a-2d0b-4b10-8696-c67e9ba332ba" xmlns:ns4="20ffdec4-70d9-49e5-9946-520bfbd768ee" targetNamespace="http://schemas.microsoft.com/office/2006/metadata/properties" ma:root="true" ma:fieldsID="7884669667f022891e87d0c2c2127f7c" ns3:_="" ns4:_="">
    <xsd:import namespace="77a1537a-2d0b-4b10-8696-c67e9ba332ba"/>
    <xsd:import namespace="20ffdec4-70d9-49e5-9946-520bfbd768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1537a-2d0b-4b10-8696-c67e9ba332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fdec4-70d9-49e5-9946-520bfbd76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07842-7730-4EC4-99F1-5F85E2C4B4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416CE-B361-46DA-B78E-83A2AF1FC927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20ffdec4-70d9-49e5-9946-520bfbd768ee"/>
    <ds:schemaRef ds:uri="77a1537a-2d0b-4b10-8696-c67e9ba332ba"/>
  </ds:schemaRefs>
</ds:datastoreItem>
</file>

<file path=customXml/itemProps3.xml><?xml version="1.0" encoding="utf-8"?>
<ds:datastoreItem xmlns:ds="http://schemas.openxmlformats.org/officeDocument/2006/customXml" ds:itemID="{51BD9938-0DF0-4BEE-AE90-72015CC3D170}">
  <ds:schemaRefs>
    <ds:schemaRef ds:uri="20ffdec4-70d9-49e5-9946-520bfbd768ee"/>
    <ds:schemaRef ds:uri="77a1537a-2d0b-4b10-8696-c67e9ba332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</TotalTime>
  <Words>66</Words>
  <Application>Microsoft Office PowerPoint</Application>
  <PresentationFormat>Widescreen</PresentationFormat>
  <Paragraphs>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Gino Herring</cp:lastModifiedBy>
  <cp:revision>91</cp:revision>
  <dcterms:created xsi:type="dcterms:W3CDTF">2016-10-23T15:05:56Z</dcterms:created>
  <dcterms:modified xsi:type="dcterms:W3CDTF">2023-03-31T20:05:52Z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0x0101001D1563290AD8DB43B2AD5A24AAE7AA6B</vt:lpwstr>
  </property>
</Properties>
</file>